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13716000" cx="24384000"/>
  <p:notesSz cx="6858000" cy="9144000"/>
  <p:embeddedFontLst>
    <p:embeddedFont>
      <p:font typeface="Roboto"/>
      <p:regular r:id="rId41"/>
      <p:bold r:id="rId42"/>
      <p:italic r:id="rId43"/>
      <p:boldItalic r:id="rId44"/>
    </p:embeddedFont>
    <p:embeddedFont>
      <p:font typeface="Open Sans Light"/>
      <p:regular r:id="rId45"/>
      <p:bold r:id="rId46"/>
      <p:italic r:id="rId47"/>
      <p:boldItalic r:id="rId48"/>
    </p:embeddedFont>
    <p:embeddedFont>
      <p:font typeface="Open Sans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850C028F-A617-4DC9-8204-270D666D9DB5}">
  <a:tblStyle styleId="{850C028F-A617-4DC9-8204-270D666D9DB5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F6F8"/>
          </a:solidFill>
        </a:fill>
      </a:tcStyle>
    </a:wholeTbl>
    <a:band1H>
      <a:tcTxStyle/>
      <a:tcStyle>
        <a:fill>
          <a:solidFill>
            <a:srgbClr val="CAECF0"/>
          </a:solidFill>
        </a:fill>
      </a:tcStyle>
    </a:band1H>
    <a:band2H>
      <a:tcTxStyle/>
    </a:band2H>
    <a:band1V>
      <a:tcTxStyle/>
      <a:tcStyle>
        <a:fill>
          <a:solidFill>
            <a:srgbClr val="CAECF0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44" Type="http://schemas.openxmlformats.org/officeDocument/2006/relationships/font" Target="fonts/Roboto-boldItalic.fntdata"/><Relationship Id="rId43" Type="http://schemas.openxmlformats.org/officeDocument/2006/relationships/font" Target="fonts/Roboto-italic.fntdata"/><Relationship Id="rId46" Type="http://schemas.openxmlformats.org/officeDocument/2006/relationships/font" Target="fonts/OpenSansLight-bold.fntdata"/><Relationship Id="rId45" Type="http://schemas.openxmlformats.org/officeDocument/2006/relationships/font" Target="fonts/OpenSansLigh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penSansLight-boldItalic.fntdata"/><Relationship Id="rId47" Type="http://schemas.openxmlformats.org/officeDocument/2006/relationships/font" Target="fonts/OpenSansLight-italic.fntdata"/><Relationship Id="rId49" Type="http://schemas.openxmlformats.org/officeDocument/2006/relationships/font" Target="fonts/OpenSans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OpenSans-italic.fntdata"/><Relationship Id="rId50" Type="http://schemas.openxmlformats.org/officeDocument/2006/relationships/font" Target="fonts/OpenSans-bold.fntdata"/><Relationship Id="rId52" Type="http://schemas.openxmlformats.org/officeDocument/2006/relationships/font" Target="fonts/OpenSans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t-B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7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7" name="Google Shape;627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3" name="Google Shape;633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0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10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6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">
  <p:cSld name="Título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Ícone&#10;&#10;Descrição gerada automaticamente"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42447" y="-274601"/>
            <a:ext cx="14526458" cy="145264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/>
          <p:nvPr/>
        </p:nvSpPr>
        <p:spPr>
          <a:xfrm>
            <a:off x="492000" y="378000"/>
            <a:ext cx="23400000" cy="1296000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00CCD7">
                  <a:alpha val="89803"/>
                </a:srgbClr>
              </a:gs>
              <a:gs pos="33000">
                <a:srgbClr val="00AFD2">
                  <a:alpha val="89803"/>
                </a:srgbClr>
              </a:gs>
              <a:gs pos="66000">
                <a:srgbClr val="006DA4">
                  <a:alpha val="89803"/>
                </a:srgbClr>
              </a:gs>
              <a:gs pos="100000">
                <a:srgbClr val="00486C">
                  <a:alpha val="8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/>
          <p:nvPr>
            <p:ph type="title"/>
          </p:nvPr>
        </p:nvSpPr>
        <p:spPr>
          <a:xfrm>
            <a:off x="3623094" y="2835503"/>
            <a:ext cx="17137812" cy="4153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Open Sans"/>
              <a:buNone/>
              <a:defRPr b="0" i="0" sz="8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3623094" y="7434592"/>
            <a:ext cx="17137812" cy="2175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2"/>
          <p:cNvSpPr/>
          <p:nvPr/>
        </p:nvSpPr>
        <p:spPr>
          <a:xfrm>
            <a:off x="3732000" y="10393503"/>
            <a:ext cx="16920000" cy="2052000"/>
          </a:xfrm>
          <a:prstGeom prst="round2DiagRect">
            <a:avLst>
              <a:gd fmla="val 50000" name="adj1"/>
              <a:gd fmla="val 0" name="adj2"/>
            </a:avLst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368905" y="254905"/>
            <a:ext cx="23400000" cy="12960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2700">
            <a:solidFill>
              <a:srgbClr val="0094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79925" y="465925"/>
            <a:ext cx="23400000" cy="12960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8" name="Google Shape;18;p2"/>
          <p:cNvGrpSpPr/>
          <p:nvPr/>
        </p:nvGrpSpPr>
        <p:grpSpPr>
          <a:xfrm>
            <a:off x="4820560" y="10655633"/>
            <a:ext cx="15467500" cy="1533525"/>
            <a:chOff x="3144350" y="10621127"/>
            <a:chExt cx="15467500" cy="1533525"/>
          </a:xfrm>
        </p:grpSpPr>
        <p:pic>
          <p:nvPicPr>
            <p:cNvPr id="19" name="Google Shape;19;p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419850" y="10621127"/>
              <a:ext cx="12192000" cy="1533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Interface gráfica do usuário, Texto, Aplicativo&#10;&#10;Descrição gerada automaticamente" id="20" name="Google Shape;20;p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144350" y="10621127"/>
              <a:ext cx="3064480" cy="140090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 Slide">
  <p:cSld name="2_Blank Slide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1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1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10" name="Google Shape;11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1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12" name="Google Shape;11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1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4" name="Google Shape;114;p11"/>
          <p:cNvGrpSpPr/>
          <p:nvPr/>
        </p:nvGrpSpPr>
        <p:grpSpPr>
          <a:xfrm>
            <a:off x="22367143" y="12116199"/>
            <a:ext cx="976864" cy="913946"/>
            <a:chOff x="6300788" y="8277225"/>
            <a:chExt cx="1454150" cy="1360488"/>
          </a:xfrm>
        </p:grpSpPr>
        <p:sp>
          <p:nvSpPr>
            <p:cNvPr id="115" name="Google Shape;115;p11"/>
            <p:cNvSpPr/>
            <p:nvPr/>
          </p:nvSpPr>
          <p:spPr>
            <a:xfrm>
              <a:off x="6300788" y="8277225"/>
              <a:ext cx="1454150" cy="931863"/>
            </a:xfrm>
            <a:custGeom>
              <a:rect b="b" l="l" r="r" t="t"/>
              <a:pathLst>
                <a:path extrusionOk="0" h="587" w="916">
                  <a:moveTo>
                    <a:pt x="661" y="4"/>
                  </a:moveTo>
                  <a:lnTo>
                    <a:pt x="661" y="4"/>
                  </a:lnTo>
                  <a:lnTo>
                    <a:pt x="631" y="6"/>
                  </a:lnTo>
                  <a:lnTo>
                    <a:pt x="601" y="10"/>
                  </a:lnTo>
                  <a:lnTo>
                    <a:pt x="573" y="18"/>
                  </a:lnTo>
                  <a:lnTo>
                    <a:pt x="547" y="30"/>
                  </a:lnTo>
                  <a:lnTo>
                    <a:pt x="521" y="44"/>
                  </a:lnTo>
                  <a:lnTo>
                    <a:pt x="497" y="61"/>
                  </a:lnTo>
                  <a:lnTo>
                    <a:pt x="477" y="81"/>
                  </a:lnTo>
                  <a:lnTo>
                    <a:pt x="457" y="103"/>
                  </a:lnTo>
                  <a:lnTo>
                    <a:pt x="457" y="103"/>
                  </a:lnTo>
                  <a:lnTo>
                    <a:pt x="439" y="81"/>
                  </a:lnTo>
                  <a:lnTo>
                    <a:pt x="417" y="61"/>
                  </a:lnTo>
                  <a:lnTo>
                    <a:pt x="393" y="42"/>
                  </a:lnTo>
                  <a:lnTo>
                    <a:pt x="369" y="28"/>
                  </a:lnTo>
                  <a:lnTo>
                    <a:pt x="341" y="16"/>
                  </a:lnTo>
                  <a:lnTo>
                    <a:pt x="313" y="6"/>
                  </a:lnTo>
                  <a:lnTo>
                    <a:pt x="284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0"/>
                  </a:lnTo>
                  <a:lnTo>
                    <a:pt x="202" y="4"/>
                  </a:lnTo>
                  <a:lnTo>
                    <a:pt x="178" y="12"/>
                  </a:lnTo>
                  <a:lnTo>
                    <a:pt x="156" y="20"/>
                  </a:lnTo>
                  <a:lnTo>
                    <a:pt x="134" y="32"/>
                  </a:lnTo>
                  <a:lnTo>
                    <a:pt x="112" y="44"/>
                  </a:lnTo>
                  <a:lnTo>
                    <a:pt x="92" y="61"/>
                  </a:lnTo>
                  <a:lnTo>
                    <a:pt x="74" y="77"/>
                  </a:lnTo>
                  <a:lnTo>
                    <a:pt x="58" y="97"/>
                  </a:lnTo>
                  <a:lnTo>
                    <a:pt x="44" y="117"/>
                  </a:lnTo>
                  <a:lnTo>
                    <a:pt x="30" y="139"/>
                  </a:lnTo>
                  <a:lnTo>
                    <a:pt x="20" y="161"/>
                  </a:lnTo>
                  <a:lnTo>
                    <a:pt x="12" y="185"/>
                  </a:lnTo>
                  <a:lnTo>
                    <a:pt x="4" y="209"/>
                  </a:lnTo>
                  <a:lnTo>
                    <a:pt x="0" y="235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0" y="286"/>
                  </a:lnTo>
                  <a:lnTo>
                    <a:pt x="4" y="308"/>
                  </a:lnTo>
                  <a:lnTo>
                    <a:pt x="8" y="328"/>
                  </a:lnTo>
                  <a:lnTo>
                    <a:pt x="16" y="348"/>
                  </a:lnTo>
                  <a:lnTo>
                    <a:pt x="24" y="368"/>
                  </a:lnTo>
                  <a:lnTo>
                    <a:pt x="34" y="388"/>
                  </a:lnTo>
                  <a:lnTo>
                    <a:pt x="58" y="431"/>
                  </a:lnTo>
                  <a:lnTo>
                    <a:pt x="58" y="431"/>
                  </a:lnTo>
                  <a:lnTo>
                    <a:pt x="64" y="439"/>
                  </a:lnTo>
                  <a:lnTo>
                    <a:pt x="126" y="507"/>
                  </a:lnTo>
                  <a:lnTo>
                    <a:pt x="306" y="507"/>
                  </a:lnTo>
                  <a:lnTo>
                    <a:pt x="373" y="256"/>
                  </a:lnTo>
                  <a:lnTo>
                    <a:pt x="373" y="256"/>
                  </a:lnTo>
                  <a:lnTo>
                    <a:pt x="377" y="248"/>
                  </a:lnTo>
                  <a:lnTo>
                    <a:pt x="383" y="239"/>
                  </a:lnTo>
                  <a:lnTo>
                    <a:pt x="393" y="235"/>
                  </a:lnTo>
                  <a:lnTo>
                    <a:pt x="401" y="233"/>
                  </a:lnTo>
                  <a:lnTo>
                    <a:pt x="401" y="233"/>
                  </a:lnTo>
                  <a:lnTo>
                    <a:pt x="411" y="235"/>
                  </a:lnTo>
                  <a:lnTo>
                    <a:pt x="421" y="242"/>
                  </a:lnTo>
                  <a:lnTo>
                    <a:pt x="427" y="250"/>
                  </a:lnTo>
                  <a:lnTo>
                    <a:pt x="431" y="258"/>
                  </a:lnTo>
                  <a:lnTo>
                    <a:pt x="491" y="587"/>
                  </a:lnTo>
                  <a:lnTo>
                    <a:pt x="525" y="523"/>
                  </a:lnTo>
                  <a:lnTo>
                    <a:pt x="525" y="523"/>
                  </a:lnTo>
                  <a:lnTo>
                    <a:pt x="529" y="517"/>
                  </a:lnTo>
                  <a:lnTo>
                    <a:pt x="535" y="511"/>
                  </a:lnTo>
                  <a:lnTo>
                    <a:pt x="543" y="509"/>
                  </a:lnTo>
                  <a:lnTo>
                    <a:pt x="551" y="507"/>
                  </a:lnTo>
                  <a:lnTo>
                    <a:pt x="790" y="507"/>
                  </a:lnTo>
                  <a:lnTo>
                    <a:pt x="852" y="439"/>
                  </a:lnTo>
                  <a:lnTo>
                    <a:pt x="852" y="439"/>
                  </a:lnTo>
                  <a:lnTo>
                    <a:pt x="858" y="431"/>
                  </a:lnTo>
                  <a:lnTo>
                    <a:pt x="858" y="431"/>
                  </a:lnTo>
                  <a:lnTo>
                    <a:pt x="880" y="390"/>
                  </a:lnTo>
                  <a:lnTo>
                    <a:pt x="890" y="370"/>
                  </a:lnTo>
                  <a:lnTo>
                    <a:pt x="900" y="348"/>
                  </a:lnTo>
                  <a:lnTo>
                    <a:pt x="906" y="328"/>
                  </a:lnTo>
                  <a:lnTo>
                    <a:pt x="912" y="306"/>
                  </a:lnTo>
                  <a:lnTo>
                    <a:pt x="916" y="284"/>
                  </a:lnTo>
                  <a:lnTo>
                    <a:pt x="916" y="262"/>
                  </a:lnTo>
                  <a:lnTo>
                    <a:pt x="916" y="262"/>
                  </a:lnTo>
                  <a:lnTo>
                    <a:pt x="914" y="235"/>
                  </a:lnTo>
                  <a:lnTo>
                    <a:pt x="910" y="209"/>
                  </a:lnTo>
                  <a:lnTo>
                    <a:pt x="904" y="185"/>
                  </a:lnTo>
                  <a:lnTo>
                    <a:pt x="896" y="161"/>
                  </a:lnTo>
                  <a:lnTo>
                    <a:pt x="886" y="139"/>
                  </a:lnTo>
                  <a:lnTo>
                    <a:pt x="872" y="119"/>
                  </a:lnTo>
                  <a:lnTo>
                    <a:pt x="858" y="99"/>
                  </a:lnTo>
                  <a:lnTo>
                    <a:pt x="840" y="81"/>
                  </a:lnTo>
                  <a:lnTo>
                    <a:pt x="822" y="63"/>
                  </a:lnTo>
                  <a:lnTo>
                    <a:pt x="804" y="48"/>
                  </a:lnTo>
                  <a:lnTo>
                    <a:pt x="782" y="36"/>
                  </a:lnTo>
                  <a:lnTo>
                    <a:pt x="760" y="24"/>
                  </a:lnTo>
                  <a:lnTo>
                    <a:pt x="736" y="16"/>
                  </a:lnTo>
                  <a:lnTo>
                    <a:pt x="711" y="10"/>
                  </a:lnTo>
                  <a:lnTo>
                    <a:pt x="687" y="6"/>
                  </a:lnTo>
                  <a:lnTo>
                    <a:pt x="661" y="4"/>
                  </a:lnTo>
                  <a:lnTo>
                    <a:pt x="661" y="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6586538" y="8912225"/>
              <a:ext cx="882650" cy="725488"/>
            </a:xfrm>
            <a:custGeom>
              <a:rect b="b" l="l" r="r" t="t"/>
              <a:pathLst>
                <a:path extrusionOk="0" h="457" w="556">
                  <a:moveTo>
                    <a:pt x="323" y="290"/>
                  </a:moveTo>
                  <a:lnTo>
                    <a:pt x="323" y="290"/>
                  </a:lnTo>
                  <a:lnTo>
                    <a:pt x="319" y="298"/>
                  </a:lnTo>
                  <a:lnTo>
                    <a:pt x="313" y="302"/>
                  </a:lnTo>
                  <a:lnTo>
                    <a:pt x="305" y="306"/>
                  </a:lnTo>
                  <a:lnTo>
                    <a:pt x="297" y="306"/>
                  </a:lnTo>
                  <a:lnTo>
                    <a:pt x="297" y="306"/>
                  </a:lnTo>
                  <a:lnTo>
                    <a:pt x="293" y="306"/>
                  </a:lnTo>
                  <a:lnTo>
                    <a:pt x="293" y="306"/>
                  </a:lnTo>
                  <a:lnTo>
                    <a:pt x="283" y="304"/>
                  </a:lnTo>
                  <a:lnTo>
                    <a:pt x="277" y="298"/>
                  </a:lnTo>
                  <a:lnTo>
                    <a:pt x="271" y="292"/>
                  </a:lnTo>
                  <a:lnTo>
                    <a:pt x="267" y="282"/>
                  </a:lnTo>
                  <a:lnTo>
                    <a:pt x="215" y="0"/>
                  </a:lnTo>
                  <a:lnTo>
                    <a:pt x="179" y="145"/>
                  </a:lnTo>
                  <a:lnTo>
                    <a:pt x="179" y="145"/>
                  </a:lnTo>
                  <a:lnTo>
                    <a:pt x="175" y="153"/>
                  </a:lnTo>
                  <a:lnTo>
                    <a:pt x="167" y="161"/>
                  </a:lnTo>
                  <a:lnTo>
                    <a:pt x="159" y="165"/>
                  </a:lnTo>
                  <a:lnTo>
                    <a:pt x="149" y="167"/>
                  </a:lnTo>
                  <a:lnTo>
                    <a:pt x="0" y="167"/>
                  </a:lnTo>
                  <a:lnTo>
                    <a:pt x="257" y="447"/>
                  </a:lnTo>
                  <a:lnTo>
                    <a:pt x="257" y="447"/>
                  </a:lnTo>
                  <a:lnTo>
                    <a:pt x="261" y="451"/>
                  </a:lnTo>
                  <a:lnTo>
                    <a:pt x="267" y="453"/>
                  </a:lnTo>
                  <a:lnTo>
                    <a:pt x="273" y="455"/>
                  </a:lnTo>
                  <a:lnTo>
                    <a:pt x="279" y="457"/>
                  </a:lnTo>
                  <a:lnTo>
                    <a:pt x="279" y="457"/>
                  </a:lnTo>
                  <a:lnTo>
                    <a:pt x="279" y="457"/>
                  </a:lnTo>
                  <a:lnTo>
                    <a:pt x="285" y="455"/>
                  </a:lnTo>
                  <a:lnTo>
                    <a:pt x="291" y="453"/>
                  </a:lnTo>
                  <a:lnTo>
                    <a:pt x="295" y="451"/>
                  </a:lnTo>
                  <a:lnTo>
                    <a:pt x="301" y="447"/>
                  </a:lnTo>
                  <a:lnTo>
                    <a:pt x="556" y="167"/>
                  </a:lnTo>
                  <a:lnTo>
                    <a:pt x="389" y="167"/>
                  </a:lnTo>
                  <a:lnTo>
                    <a:pt x="323" y="29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 Slide">
  <p:cSld name="3_Blank Slide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2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0" name="Google Shape;120;p12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1" name="Google Shape;121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2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23" name="Google Shape;12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2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5" name="Google Shape;125;p12"/>
          <p:cNvGrpSpPr/>
          <p:nvPr/>
        </p:nvGrpSpPr>
        <p:grpSpPr>
          <a:xfrm>
            <a:off x="22402313" y="12018231"/>
            <a:ext cx="859550" cy="980063"/>
            <a:chOff x="8904288" y="8226425"/>
            <a:chExt cx="1279525" cy="1458913"/>
          </a:xfrm>
        </p:grpSpPr>
        <p:sp>
          <p:nvSpPr>
            <p:cNvPr id="126" name="Google Shape;126;p12"/>
            <p:cNvSpPr/>
            <p:nvPr/>
          </p:nvSpPr>
          <p:spPr>
            <a:xfrm>
              <a:off x="9906000" y="9445625"/>
              <a:ext cx="92075" cy="82550"/>
            </a:xfrm>
            <a:custGeom>
              <a:rect b="b" l="l" r="r" t="t"/>
              <a:pathLst>
                <a:path extrusionOk="0" h="52" w="58">
                  <a:moveTo>
                    <a:pt x="36" y="48"/>
                  </a:moveTo>
                  <a:lnTo>
                    <a:pt x="36" y="48"/>
                  </a:lnTo>
                  <a:lnTo>
                    <a:pt x="40" y="52"/>
                  </a:lnTo>
                  <a:lnTo>
                    <a:pt x="44" y="52"/>
                  </a:lnTo>
                  <a:lnTo>
                    <a:pt x="44" y="52"/>
                  </a:lnTo>
                  <a:lnTo>
                    <a:pt x="50" y="50"/>
                  </a:lnTo>
                  <a:lnTo>
                    <a:pt x="54" y="48"/>
                  </a:lnTo>
                  <a:lnTo>
                    <a:pt x="54" y="48"/>
                  </a:lnTo>
                  <a:lnTo>
                    <a:pt x="56" y="44"/>
                  </a:lnTo>
                  <a:lnTo>
                    <a:pt x="58" y="38"/>
                  </a:lnTo>
                  <a:lnTo>
                    <a:pt x="56" y="34"/>
                  </a:lnTo>
                  <a:lnTo>
                    <a:pt x="54" y="30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2"/>
                  </a:lnTo>
                  <a:lnTo>
                    <a:pt x="2" y="18"/>
                  </a:lnTo>
                  <a:lnTo>
                    <a:pt x="4" y="22"/>
                  </a:lnTo>
                  <a:lnTo>
                    <a:pt x="36" y="4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8904288" y="8226425"/>
              <a:ext cx="1279525" cy="1458913"/>
            </a:xfrm>
            <a:custGeom>
              <a:rect b="b" l="l" r="r" t="t"/>
              <a:pathLst>
                <a:path extrusionOk="0" h="919" w="806">
                  <a:moveTo>
                    <a:pt x="798" y="390"/>
                  </a:moveTo>
                  <a:lnTo>
                    <a:pt x="689" y="282"/>
                  </a:lnTo>
                  <a:lnTo>
                    <a:pt x="689" y="189"/>
                  </a:lnTo>
                  <a:lnTo>
                    <a:pt x="597" y="189"/>
                  </a:lnTo>
                  <a:lnTo>
                    <a:pt x="597" y="189"/>
                  </a:lnTo>
                  <a:lnTo>
                    <a:pt x="419" y="10"/>
                  </a:lnTo>
                  <a:lnTo>
                    <a:pt x="411" y="4"/>
                  </a:lnTo>
                  <a:lnTo>
                    <a:pt x="411" y="4"/>
                  </a:lnTo>
                  <a:lnTo>
                    <a:pt x="407" y="0"/>
                  </a:lnTo>
                  <a:lnTo>
                    <a:pt x="403" y="0"/>
                  </a:lnTo>
                  <a:lnTo>
                    <a:pt x="397" y="0"/>
                  </a:lnTo>
                  <a:lnTo>
                    <a:pt x="393" y="4"/>
                  </a:lnTo>
                  <a:lnTo>
                    <a:pt x="222" y="175"/>
                  </a:lnTo>
                  <a:lnTo>
                    <a:pt x="222" y="175"/>
                  </a:lnTo>
                  <a:lnTo>
                    <a:pt x="206" y="189"/>
                  </a:lnTo>
                  <a:lnTo>
                    <a:pt x="116" y="189"/>
                  </a:lnTo>
                  <a:lnTo>
                    <a:pt x="116" y="282"/>
                  </a:lnTo>
                  <a:lnTo>
                    <a:pt x="116" y="282"/>
                  </a:lnTo>
                  <a:lnTo>
                    <a:pt x="12" y="384"/>
                  </a:lnTo>
                  <a:lnTo>
                    <a:pt x="12" y="384"/>
                  </a:lnTo>
                  <a:lnTo>
                    <a:pt x="4" y="392"/>
                  </a:lnTo>
                  <a:lnTo>
                    <a:pt x="4" y="392"/>
                  </a:lnTo>
                  <a:lnTo>
                    <a:pt x="2" y="396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0" y="402"/>
                  </a:lnTo>
                  <a:lnTo>
                    <a:pt x="0" y="905"/>
                  </a:lnTo>
                  <a:lnTo>
                    <a:pt x="0" y="905"/>
                  </a:lnTo>
                  <a:lnTo>
                    <a:pt x="2" y="911"/>
                  </a:lnTo>
                  <a:lnTo>
                    <a:pt x="2" y="911"/>
                  </a:lnTo>
                  <a:lnTo>
                    <a:pt x="6" y="917"/>
                  </a:lnTo>
                  <a:lnTo>
                    <a:pt x="14" y="919"/>
                  </a:lnTo>
                  <a:lnTo>
                    <a:pt x="792" y="919"/>
                  </a:lnTo>
                  <a:lnTo>
                    <a:pt x="792" y="919"/>
                  </a:lnTo>
                  <a:lnTo>
                    <a:pt x="796" y="919"/>
                  </a:lnTo>
                  <a:lnTo>
                    <a:pt x="800" y="917"/>
                  </a:lnTo>
                  <a:lnTo>
                    <a:pt x="800" y="917"/>
                  </a:lnTo>
                  <a:lnTo>
                    <a:pt x="802" y="917"/>
                  </a:lnTo>
                  <a:lnTo>
                    <a:pt x="802" y="915"/>
                  </a:lnTo>
                  <a:lnTo>
                    <a:pt x="802" y="915"/>
                  </a:lnTo>
                  <a:lnTo>
                    <a:pt x="804" y="911"/>
                  </a:lnTo>
                  <a:lnTo>
                    <a:pt x="806" y="907"/>
                  </a:lnTo>
                  <a:lnTo>
                    <a:pt x="806" y="404"/>
                  </a:lnTo>
                  <a:lnTo>
                    <a:pt x="806" y="404"/>
                  </a:lnTo>
                  <a:lnTo>
                    <a:pt x="806" y="400"/>
                  </a:lnTo>
                  <a:lnTo>
                    <a:pt x="804" y="396"/>
                  </a:lnTo>
                  <a:lnTo>
                    <a:pt x="802" y="392"/>
                  </a:lnTo>
                  <a:lnTo>
                    <a:pt x="798" y="390"/>
                  </a:lnTo>
                  <a:lnTo>
                    <a:pt x="798" y="390"/>
                  </a:lnTo>
                  <a:close/>
                  <a:moveTo>
                    <a:pt x="4" y="402"/>
                  </a:moveTo>
                  <a:lnTo>
                    <a:pt x="4" y="402"/>
                  </a:lnTo>
                  <a:lnTo>
                    <a:pt x="4" y="402"/>
                  </a:lnTo>
                  <a:lnTo>
                    <a:pt x="4" y="402"/>
                  </a:lnTo>
                  <a:lnTo>
                    <a:pt x="4" y="402"/>
                  </a:lnTo>
                  <a:lnTo>
                    <a:pt x="4" y="402"/>
                  </a:lnTo>
                  <a:close/>
                  <a:moveTo>
                    <a:pt x="762" y="390"/>
                  </a:moveTo>
                  <a:lnTo>
                    <a:pt x="689" y="390"/>
                  </a:lnTo>
                  <a:lnTo>
                    <a:pt x="689" y="318"/>
                  </a:lnTo>
                  <a:lnTo>
                    <a:pt x="762" y="390"/>
                  </a:lnTo>
                  <a:close/>
                  <a:moveTo>
                    <a:pt x="116" y="469"/>
                  </a:moveTo>
                  <a:lnTo>
                    <a:pt x="52" y="416"/>
                  </a:lnTo>
                  <a:lnTo>
                    <a:pt x="116" y="416"/>
                  </a:lnTo>
                  <a:lnTo>
                    <a:pt x="116" y="469"/>
                  </a:lnTo>
                  <a:close/>
                  <a:moveTo>
                    <a:pt x="689" y="416"/>
                  </a:moveTo>
                  <a:lnTo>
                    <a:pt x="756" y="416"/>
                  </a:lnTo>
                  <a:lnTo>
                    <a:pt x="689" y="471"/>
                  </a:lnTo>
                  <a:lnTo>
                    <a:pt x="689" y="416"/>
                  </a:lnTo>
                  <a:close/>
                  <a:moveTo>
                    <a:pt x="403" y="30"/>
                  </a:moveTo>
                  <a:lnTo>
                    <a:pt x="561" y="189"/>
                  </a:lnTo>
                  <a:lnTo>
                    <a:pt x="242" y="189"/>
                  </a:lnTo>
                  <a:lnTo>
                    <a:pt x="403" y="30"/>
                  </a:lnTo>
                  <a:close/>
                  <a:moveTo>
                    <a:pt x="116" y="318"/>
                  </a:moveTo>
                  <a:lnTo>
                    <a:pt x="116" y="390"/>
                  </a:lnTo>
                  <a:lnTo>
                    <a:pt x="42" y="390"/>
                  </a:lnTo>
                  <a:lnTo>
                    <a:pt x="116" y="318"/>
                  </a:lnTo>
                  <a:close/>
                  <a:moveTo>
                    <a:pt x="26" y="426"/>
                  </a:moveTo>
                  <a:lnTo>
                    <a:pt x="286" y="645"/>
                  </a:lnTo>
                  <a:lnTo>
                    <a:pt x="286" y="645"/>
                  </a:lnTo>
                  <a:lnTo>
                    <a:pt x="86" y="824"/>
                  </a:lnTo>
                  <a:lnTo>
                    <a:pt x="26" y="879"/>
                  </a:lnTo>
                  <a:lnTo>
                    <a:pt x="26" y="426"/>
                  </a:lnTo>
                  <a:close/>
                  <a:moveTo>
                    <a:pt x="780" y="883"/>
                  </a:moveTo>
                  <a:lnTo>
                    <a:pt x="711" y="822"/>
                  </a:lnTo>
                  <a:lnTo>
                    <a:pt x="711" y="822"/>
                  </a:lnTo>
                  <a:lnTo>
                    <a:pt x="707" y="820"/>
                  </a:lnTo>
                  <a:lnTo>
                    <a:pt x="701" y="818"/>
                  </a:lnTo>
                  <a:lnTo>
                    <a:pt x="697" y="820"/>
                  </a:lnTo>
                  <a:lnTo>
                    <a:pt x="693" y="824"/>
                  </a:lnTo>
                  <a:lnTo>
                    <a:pt x="693" y="824"/>
                  </a:lnTo>
                  <a:lnTo>
                    <a:pt x="691" y="828"/>
                  </a:lnTo>
                  <a:lnTo>
                    <a:pt x="689" y="833"/>
                  </a:lnTo>
                  <a:lnTo>
                    <a:pt x="691" y="837"/>
                  </a:lnTo>
                  <a:lnTo>
                    <a:pt x="693" y="841"/>
                  </a:lnTo>
                  <a:lnTo>
                    <a:pt x="754" y="895"/>
                  </a:lnTo>
                  <a:lnTo>
                    <a:pt x="48" y="895"/>
                  </a:lnTo>
                  <a:lnTo>
                    <a:pt x="306" y="664"/>
                  </a:lnTo>
                  <a:lnTo>
                    <a:pt x="395" y="738"/>
                  </a:lnTo>
                  <a:lnTo>
                    <a:pt x="395" y="738"/>
                  </a:lnTo>
                  <a:lnTo>
                    <a:pt x="397" y="738"/>
                  </a:lnTo>
                  <a:lnTo>
                    <a:pt x="397" y="738"/>
                  </a:lnTo>
                  <a:lnTo>
                    <a:pt x="401" y="740"/>
                  </a:lnTo>
                  <a:lnTo>
                    <a:pt x="405" y="740"/>
                  </a:lnTo>
                  <a:lnTo>
                    <a:pt x="409" y="740"/>
                  </a:lnTo>
                  <a:lnTo>
                    <a:pt x="413" y="738"/>
                  </a:lnTo>
                  <a:lnTo>
                    <a:pt x="497" y="666"/>
                  </a:lnTo>
                  <a:lnTo>
                    <a:pt x="597" y="754"/>
                  </a:lnTo>
                  <a:lnTo>
                    <a:pt x="597" y="754"/>
                  </a:lnTo>
                  <a:lnTo>
                    <a:pt x="603" y="758"/>
                  </a:lnTo>
                  <a:lnTo>
                    <a:pt x="609" y="756"/>
                  </a:lnTo>
                  <a:lnTo>
                    <a:pt x="609" y="756"/>
                  </a:lnTo>
                  <a:lnTo>
                    <a:pt x="615" y="754"/>
                  </a:lnTo>
                  <a:lnTo>
                    <a:pt x="617" y="746"/>
                  </a:lnTo>
                  <a:lnTo>
                    <a:pt x="617" y="746"/>
                  </a:lnTo>
                  <a:lnTo>
                    <a:pt x="617" y="742"/>
                  </a:lnTo>
                  <a:lnTo>
                    <a:pt x="615" y="736"/>
                  </a:lnTo>
                  <a:lnTo>
                    <a:pt x="517" y="650"/>
                  </a:lnTo>
                  <a:lnTo>
                    <a:pt x="780" y="428"/>
                  </a:lnTo>
                  <a:lnTo>
                    <a:pt x="780" y="88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lank Slide">
  <p:cSld name="4_Blank Slide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3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1" name="Google Shape;131;p13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32" name="Google Shape;13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3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" name="Google Shape;136;p13"/>
          <p:cNvGrpSpPr/>
          <p:nvPr/>
        </p:nvGrpSpPr>
        <p:grpSpPr>
          <a:xfrm>
            <a:off x="22383717" y="11974196"/>
            <a:ext cx="932066" cy="980063"/>
            <a:chOff x="11403013" y="8226425"/>
            <a:chExt cx="1387475" cy="1458913"/>
          </a:xfrm>
        </p:grpSpPr>
        <p:sp>
          <p:nvSpPr>
            <p:cNvPr id="137" name="Google Shape;137;p13"/>
            <p:cNvSpPr/>
            <p:nvPr/>
          </p:nvSpPr>
          <p:spPr>
            <a:xfrm>
              <a:off x="11456988" y="9277350"/>
              <a:ext cx="339725" cy="4079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11907838" y="9097963"/>
              <a:ext cx="338137" cy="587375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12357100" y="8832850"/>
              <a:ext cx="342900" cy="852488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11403013" y="8226425"/>
              <a:ext cx="1387475" cy="925513"/>
            </a:xfrm>
            <a:custGeom>
              <a:rect b="b" l="l" r="r" t="t"/>
              <a:pathLst>
                <a:path extrusionOk="0" h="583" w="874">
                  <a:moveTo>
                    <a:pt x="709" y="22"/>
                  </a:moveTo>
                  <a:lnTo>
                    <a:pt x="755" y="68"/>
                  </a:lnTo>
                  <a:lnTo>
                    <a:pt x="755" y="68"/>
                  </a:lnTo>
                  <a:lnTo>
                    <a:pt x="689" y="129"/>
                  </a:lnTo>
                  <a:lnTo>
                    <a:pt x="627" y="181"/>
                  </a:lnTo>
                  <a:lnTo>
                    <a:pt x="565" y="229"/>
                  </a:lnTo>
                  <a:lnTo>
                    <a:pt x="507" y="274"/>
                  </a:lnTo>
                  <a:lnTo>
                    <a:pt x="449" y="312"/>
                  </a:lnTo>
                  <a:lnTo>
                    <a:pt x="394" y="346"/>
                  </a:lnTo>
                  <a:lnTo>
                    <a:pt x="344" y="376"/>
                  </a:lnTo>
                  <a:lnTo>
                    <a:pt x="296" y="402"/>
                  </a:lnTo>
                  <a:lnTo>
                    <a:pt x="250" y="424"/>
                  </a:lnTo>
                  <a:lnTo>
                    <a:pt x="208" y="442"/>
                  </a:lnTo>
                  <a:lnTo>
                    <a:pt x="170" y="458"/>
                  </a:lnTo>
                  <a:lnTo>
                    <a:pt x="136" y="473"/>
                  </a:lnTo>
                  <a:lnTo>
                    <a:pt x="80" y="491"/>
                  </a:lnTo>
                  <a:lnTo>
                    <a:pt x="40" y="501"/>
                  </a:lnTo>
                  <a:lnTo>
                    <a:pt x="40" y="501"/>
                  </a:lnTo>
                  <a:lnTo>
                    <a:pt x="26" y="507"/>
                  </a:lnTo>
                  <a:lnTo>
                    <a:pt x="16" y="515"/>
                  </a:lnTo>
                  <a:lnTo>
                    <a:pt x="6" y="525"/>
                  </a:lnTo>
                  <a:lnTo>
                    <a:pt x="0" y="539"/>
                  </a:lnTo>
                  <a:lnTo>
                    <a:pt x="0" y="539"/>
                  </a:lnTo>
                  <a:lnTo>
                    <a:pt x="0" y="549"/>
                  </a:lnTo>
                  <a:lnTo>
                    <a:pt x="0" y="557"/>
                  </a:lnTo>
                  <a:lnTo>
                    <a:pt x="4" y="563"/>
                  </a:lnTo>
                  <a:lnTo>
                    <a:pt x="6" y="569"/>
                  </a:lnTo>
                  <a:lnTo>
                    <a:pt x="16" y="577"/>
                  </a:lnTo>
                  <a:lnTo>
                    <a:pt x="26" y="581"/>
                  </a:lnTo>
                  <a:lnTo>
                    <a:pt x="26" y="581"/>
                  </a:lnTo>
                  <a:lnTo>
                    <a:pt x="34" y="583"/>
                  </a:lnTo>
                  <a:lnTo>
                    <a:pt x="40" y="583"/>
                  </a:lnTo>
                  <a:lnTo>
                    <a:pt x="40" y="583"/>
                  </a:lnTo>
                  <a:lnTo>
                    <a:pt x="82" y="569"/>
                  </a:lnTo>
                  <a:lnTo>
                    <a:pt x="124" y="555"/>
                  </a:lnTo>
                  <a:lnTo>
                    <a:pt x="166" y="541"/>
                  </a:lnTo>
                  <a:lnTo>
                    <a:pt x="206" y="525"/>
                  </a:lnTo>
                  <a:lnTo>
                    <a:pt x="282" y="491"/>
                  </a:lnTo>
                  <a:lnTo>
                    <a:pt x="354" y="454"/>
                  </a:lnTo>
                  <a:lnTo>
                    <a:pt x="423" y="416"/>
                  </a:lnTo>
                  <a:lnTo>
                    <a:pt x="487" y="376"/>
                  </a:lnTo>
                  <a:lnTo>
                    <a:pt x="545" y="338"/>
                  </a:lnTo>
                  <a:lnTo>
                    <a:pt x="597" y="300"/>
                  </a:lnTo>
                  <a:lnTo>
                    <a:pt x="643" y="263"/>
                  </a:lnTo>
                  <a:lnTo>
                    <a:pt x="685" y="229"/>
                  </a:lnTo>
                  <a:lnTo>
                    <a:pt x="721" y="197"/>
                  </a:lnTo>
                  <a:lnTo>
                    <a:pt x="751" y="171"/>
                  </a:lnTo>
                  <a:lnTo>
                    <a:pt x="791" y="131"/>
                  </a:lnTo>
                  <a:lnTo>
                    <a:pt x="805" y="117"/>
                  </a:lnTo>
                  <a:lnTo>
                    <a:pt x="852" y="155"/>
                  </a:lnTo>
                  <a:lnTo>
                    <a:pt x="874" y="0"/>
                  </a:lnTo>
                  <a:lnTo>
                    <a:pt x="709" y="2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Blank Slide">
  <p:cSld name="5_Blank Slide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4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4" name="Google Shape;144;p14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45" name="Google Shape;14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4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47" name="Google Shape;14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4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9" name="Google Shape;149;p14"/>
          <p:cNvGrpSpPr/>
          <p:nvPr/>
        </p:nvGrpSpPr>
        <p:grpSpPr>
          <a:xfrm>
            <a:off x="22359590" y="12057405"/>
            <a:ext cx="976864" cy="901144"/>
            <a:chOff x="13741400" y="8286750"/>
            <a:chExt cx="1454150" cy="1341438"/>
          </a:xfrm>
        </p:grpSpPr>
        <p:sp>
          <p:nvSpPr>
            <p:cNvPr id="150" name="Google Shape;150;p14"/>
            <p:cNvSpPr/>
            <p:nvPr/>
          </p:nvSpPr>
          <p:spPr>
            <a:xfrm>
              <a:off x="14149388" y="9193213"/>
              <a:ext cx="73025" cy="103188"/>
            </a:xfrm>
            <a:custGeom>
              <a:rect b="b" l="l" r="r" t="t"/>
              <a:pathLst>
                <a:path extrusionOk="0" h="65" w="46">
                  <a:moveTo>
                    <a:pt x="0" y="0"/>
                  </a:moveTo>
                  <a:lnTo>
                    <a:pt x="0" y="0"/>
                  </a:lnTo>
                  <a:lnTo>
                    <a:pt x="4" y="32"/>
                  </a:lnTo>
                  <a:lnTo>
                    <a:pt x="12" y="65"/>
                  </a:lnTo>
                  <a:lnTo>
                    <a:pt x="46" y="65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13922375" y="9190038"/>
              <a:ext cx="271462" cy="438150"/>
            </a:xfrm>
            <a:custGeom>
              <a:rect b="b" l="l" r="r" t="t"/>
              <a:pathLst>
                <a:path extrusionOk="0" h="276" w="171">
                  <a:moveTo>
                    <a:pt x="139" y="87"/>
                  </a:moveTo>
                  <a:lnTo>
                    <a:pt x="139" y="87"/>
                  </a:lnTo>
                  <a:lnTo>
                    <a:pt x="137" y="77"/>
                  </a:lnTo>
                  <a:lnTo>
                    <a:pt x="137" y="77"/>
                  </a:lnTo>
                  <a:lnTo>
                    <a:pt x="135" y="67"/>
                  </a:lnTo>
                  <a:lnTo>
                    <a:pt x="135" y="67"/>
                  </a:lnTo>
                  <a:lnTo>
                    <a:pt x="127" y="26"/>
                  </a:lnTo>
                  <a:lnTo>
                    <a:pt x="127" y="26"/>
                  </a:lnTo>
                  <a:lnTo>
                    <a:pt x="123" y="2"/>
                  </a:lnTo>
                  <a:lnTo>
                    <a:pt x="117" y="2"/>
                  </a:lnTo>
                  <a:lnTo>
                    <a:pt x="109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16"/>
                  </a:lnTo>
                  <a:lnTo>
                    <a:pt x="4" y="16"/>
                  </a:lnTo>
                  <a:lnTo>
                    <a:pt x="18" y="83"/>
                  </a:lnTo>
                  <a:lnTo>
                    <a:pt x="18" y="83"/>
                  </a:lnTo>
                  <a:lnTo>
                    <a:pt x="20" y="99"/>
                  </a:lnTo>
                  <a:lnTo>
                    <a:pt x="20" y="99"/>
                  </a:lnTo>
                  <a:lnTo>
                    <a:pt x="32" y="153"/>
                  </a:lnTo>
                  <a:lnTo>
                    <a:pt x="32" y="153"/>
                  </a:lnTo>
                  <a:lnTo>
                    <a:pt x="44" y="217"/>
                  </a:lnTo>
                  <a:lnTo>
                    <a:pt x="44" y="217"/>
                  </a:lnTo>
                  <a:lnTo>
                    <a:pt x="48" y="228"/>
                  </a:lnTo>
                  <a:lnTo>
                    <a:pt x="52" y="240"/>
                  </a:lnTo>
                  <a:lnTo>
                    <a:pt x="52" y="240"/>
                  </a:lnTo>
                  <a:lnTo>
                    <a:pt x="58" y="250"/>
                  </a:lnTo>
                  <a:lnTo>
                    <a:pt x="67" y="260"/>
                  </a:lnTo>
                  <a:lnTo>
                    <a:pt x="77" y="266"/>
                  </a:lnTo>
                  <a:lnTo>
                    <a:pt x="87" y="272"/>
                  </a:lnTo>
                  <a:lnTo>
                    <a:pt x="99" y="274"/>
                  </a:lnTo>
                  <a:lnTo>
                    <a:pt x="111" y="276"/>
                  </a:lnTo>
                  <a:lnTo>
                    <a:pt x="123" y="274"/>
                  </a:lnTo>
                  <a:lnTo>
                    <a:pt x="135" y="270"/>
                  </a:lnTo>
                  <a:lnTo>
                    <a:pt x="135" y="270"/>
                  </a:lnTo>
                  <a:lnTo>
                    <a:pt x="145" y="266"/>
                  </a:lnTo>
                  <a:lnTo>
                    <a:pt x="153" y="258"/>
                  </a:lnTo>
                  <a:lnTo>
                    <a:pt x="161" y="250"/>
                  </a:lnTo>
                  <a:lnTo>
                    <a:pt x="167" y="240"/>
                  </a:lnTo>
                  <a:lnTo>
                    <a:pt x="169" y="230"/>
                  </a:lnTo>
                  <a:lnTo>
                    <a:pt x="171" y="217"/>
                  </a:lnTo>
                  <a:lnTo>
                    <a:pt x="171" y="207"/>
                  </a:lnTo>
                  <a:lnTo>
                    <a:pt x="169" y="195"/>
                  </a:lnTo>
                  <a:lnTo>
                    <a:pt x="169" y="195"/>
                  </a:lnTo>
                  <a:lnTo>
                    <a:pt x="153" y="143"/>
                  </a:lnTo>
                  <a:lnTo>
                    <a:pt x="139" y="87"/>
                  </a:lnTo>
                  <a:lnTo>
                    <a:pt x="139" y="8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14184313" y="8286750"/>
              <a:ext cx="1011237" cy="1316038"/>
            </a:xfrm>
            <a:custGeom>
              <a:rect b="b" l="l" r="r" t="t"/>
              <a:pathLst>
                <a:path extrusionOk="0" h="829" w="637">
                  <a:moveTo>
                    <a:pt x="621" y="229"/>
                  </a:moveTo>
                  <a:lnTo>
                    <a:pt x="621" y="229"/>
                  </a:lnTo>
                  <a:lnTo>
                    <a:pt x="613" y="187"/>
                  </a:lnTo>
                  <a:lnTo>
                    <a:pt x="601" y="151"/>
                  </a:lnTo>
                  <a:lnTo>
                    <a:pt x="591" y="117"/>
                  </a:lnTo>
                  <a:lnTo>
                    <a:pt x="577" y="87"/>
                  </a:lnTo>
                  <a:lnTo>
                    <a:pt x="577" y="87"/>
                  </a:lnTo>
                  <a:lnTo>
                    <a:pt x="563" y="63"/>
                  </a:lnTo>
                  <a:lnTo>
                    <a:pt x="551" y="42"/>
                  </a:lnTo>
                  <a:lnTo>
                    <a:pt x="537" y="26"/>
                  </a:lnTo>
                  <a:lnTo>
                    <a:pt x="525" y="16"/>
                  </a:lnTo>
                  <a:lnTo>
                    <a:pt x="511" y="8"/>
                  </a:lnTo>
                  <a:lnTo>
                    <a:pt x="499" y="2"/>
                  </a:lnTo>
                  <a:lnTo>
                    <a:pt x="489" y="0"/>
                  </a:lnTo>
                  <a:lnTo>
                    <a:pt x="477" y="0"/>
                  </a:lnTo>
                  <a:lnTo>
                    <a:pt x="477" y="0"/>
                  </a:lnTo>
                  <a:lnTo>
                    <a:pt x="469" y="0"/>
                  </a:lnTo>
                  <a:lnTo>
                    <a:pt x="459" y="2"/>
                  </a:lnTo>
                  <a:lnTo>
                    <a:pt x="441" y="10"/>
                  </a:lnTo>
                  <a:lnTo>
                    <a:pt x="441" y="10"/>
                  </a:lnTo>
                  <a:lnTo>
                    <a:pt x="427" y="20"/>
                  </a:lnTo>
                  <a:lnTo>
                    <a:pt x="411" y="34"/>
                  </a:lnTo>
                  <a:lnTo>
                    <a:pt x="399" y="53"/>
                  </a:lnTo>
                  <a:lnTo>
                    <a:pt x="385" y="75"/>
                  </a:lnTo>
                  <a:lnTo>
                    <a:pt x="385" y="75"/>
                  </a:lnTo>
                  <a:lnTo>
                    <a:pt x="375" y="93"/>
                  </a:lnTo>
                  <a:lnTo>
                    <a:pt x="367" y="115"/>
                  </a:lnTo>
                  <a:lnTo>
                    <a:pt x="367" y="115"/>
                  </a:lnTo>
                  <a:lnTo>
                    <a:pt x="363" y="119"/>
                  </a:lnTo>
                  <a:lnTo>
                    <a:pt x="363" y="119"/>
                  </a:lnTo>
                  <a:lnTo>
                    <a:pt x="331" y="141"/>
                  </a:lnTo>
                  <a:lnTo>
                    <a:pt x="296" y="161"/>
                  </a:lnTo>
                  <a:lnTo>
                    <a:pt x="262" y="179"/>
                  </a:lnTo>
                  <a:lnTo>
                    <a:pt x="226" y="195"/>
                  </a:lnTo>
                  <a:lnTo>
                    <a:pt x="156" y="227"/>
                  </a:lnTo>
                  <a:lnTo>
                    <a:pt x="86" y="256"/>
                  </a:lnTo>
                  <a:lnTo>
                    <a:pt x="86" y="25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30" y="276"/>
                  </a:lnTo>
                  <a:lnTo>
                    <a:pt x="28" y="276"/>
                  </a:lnTo>
                  <a:lnTo>
                    <a:pt x="28" y="276"/>
                  </a:lnTo>
                  <a:lnTo>
                    <a:pt x="28" y="276"/>
                  </a:lnTo>
                  <a:lnTo>
                    <a:pt x="28" y="276"/>
                  </a:lnTo>
                  <a:lnTo>
                    <a:pt x="28" y="276"/>
                  </a:lnTo>
                  <a:lnTo>
                    <a:pt x="28" y="276"/>
                  </a:lnTo>
                  <a:lnTo>
                    <a:pt x="28" y="276"/>
                  </a:lnTo>
                  <a:lnTo>
                    <a:pt x="28" y="276"/>
                  </a:lnTo>
                  <a:lnTo>
                    <a:pt x="26" y="276"/>
                  </a:lnTo>
                  <a:lnTo>
                    <a:pt x="26" y="276"/>
                  </a:lnTo>
                  <a:lnTo>
                    <a:pt x="26" y="278"/>
                  </a:lnTo>
                  <a:lnTo>
                    <a:pt x="26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78"/>
                  </a:lnTo>
                  <a:lnTo>
                    <a:pt x="24" y="280"/>
                  </a:lnTo>
                  <a:lnTo>
                    <a:pt x="24" y="280"/>
                  </a:lnTo>
                  <a:lnTo>
                    <a:pt x="22" y="282"/>
                  </a:lnTo>
                  <a:lnTo>
                    <a:pt x="22" y="282"/>
                  </a:lnTo>
                  <a:lnTo>
                    <a:pt x="22" y="282"/>
                  </a:lnTo>
                  <a:lnTo>
                    <a:pt x="22" y="282"/>
                  </a:lnTo>
                  <a:lnTo>
                    <a:pt x="22" y="282"/>
                  </a:lnTo>
                  <a:lnTo>
                    <a:pt x="22" y="282"/>
                  </a:lnTo>
                  <a:lnTo>
                    <a:pt x="16" y="294"/>
                  </a:lnTo>
                  <a:lnTo>
                    <a:pt x="16" y="294"/>
                  </a:lnTo>
                  <a:lnTo>
                    <a:pt x="14" y="298"/>
                  </a:lnTo>
                  <a:lnTo>
                    <a:pt x="14" y="298"/>
                  </a:lnTo>
                  <a:lnTo>
                    <a:pt x="8" y="324"/>
                  </a:lnTo>
                  <a:lnTo>
                    <a:pt x="2" y="358"/>
                  </a:lnTo>
                  <a:lnTo>
                    <a:pt x="2" y="358"/>
                  </a:lnTo>
                  <a:lnTo>
                    <a:pt x="2" y="358"/>
                  </a:lnTo>
                  <a:lnTo>
                    <a:pt x="2" y="358"/>
                  </a:lnTo>
                  <a:lnTo>
                    <a:pt x="2" y="362"/>
                  </a:lnTo>
                  <a:lnTo>
                    <a:pt x="2" y="362"/>
                  </a:lnTo>
                  <a:lnTo>
                    <a:pt x="2" y="364"/>
                  </a:lnTo>
                  <a:lnTo>
                    <a:pt x="2" y="364"/>
                  </a:lnTo>
                  <a:lnTo>
                    <a:pt x="2" y="366"/>
                  </a:lnTo>
                  <a:lnTo>
                    <a:pt x="2" y="366"/>
                  </a:lnTo>
                  <a:lnTo>
                    <a:pt x="2" y="374"/>
                  </a:lnTo>
                  <a:lnTo>
                    <a:pt x="2" y="374"/>
                  </a:lnTo>
                  <a:lnTo>
                    <a:pt x="0" y="394"/>
                  </a:lnTo>
                  <a:lnTo>
                    <a:pt x="0" y="394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0" y="400"/>
                  </a:lnTo>
                  <a:lnTo>
                    <a:pt x="0" y="408"/>
                  </a:lnTo>
                  <a:lnTo>
                    <a:pt x="0" y="408"/>
                  </a:lnTo>
                  <a:lnTo>
                    <a:pt x="0" y="414"/>
                  </a:lnTo>
                  <a:lnTo>
                    <a:pt x="0" y="414"/>
                  </a:lnTo>
                  <a:lnTo>
                    <a:pt x="2" y="449"/>
                  </a:lnTo>
                  <a:lnTo>
                    <a:pt x="4" y="481"/>
                  </a:lnTo>
                  <a:lnTo>
                    <a:pt x="10" y="511"/>
                  </a:lnTo>
                  <a:lnTo>
                    <a:pt x="16" y="533"/>
                  </a:lnTo>
                  <a:lnTo>
                    <a:pt x="16" y="533"/>
                  </a:lnTo>
                  <a:lnTo>
                    <a:pt x="20" y="543"/>
                  </a:lnTo>
                  <a:lnTo>
                    <a:pt x="20" y="543"/>
                  </a:lnTo>
                  <a:lnTo>
                    <a:pt x="22" y="545"/>
                  </a:lnTo>
                  <a:lnTo>
                    <a:pt x="22" y="545"/>
                  </a:lnTo>
                  <a:lnTo>
                    <a:pt x="22" y="547"/>
                  </a:lnTo>
                  <a:lnTo>
                    <a:pt x="22" y="547"/>
                  </a:lnTo>
                  <a:lnTo>
                    <a:pt x="26" y="551"/>
                  </a:lnTo>
                  <a:lnTo>
                    <a:pt x="26" y="551"/>
                  </a:lnTo>
                  <a:lnTo>
                    <a:pt x="26" y="551"/>
                  </a:lnTo>
                  <a:lnTo>
                    <a:pt x="26" y="551"/>
                  </a:lnTo>
                  <a:lnTo>
                    <a:pt x="26" y="551"/>
                  </a:lnTo>
                  <a:lnTo>
                    <a:pt x="26" y="551"/>
                  </a:lnTo>
                  <a:lnTo>
                    <a:pt x="26" y="551"/>
                  </a:lnTo>
                  <a:lnTo>
                    <a:pt x="28" y="551"/>
                  </a:lnTo>
                  <a:lnTo>
                    <a:pt x="28" y="551"/>
                  </a:lnTo>
                  <a:lnTo>
                    <a:pt x="28" y="551"/>
                  </a:lnTo>
                  <a:lnTo>
                    <a:pt x="28" y="551"/>
                  </a:lnTo>
                  <a:lnTo>
                    <a:pt x="28" y="551"/>
                  </a:lnTo>
                  <a:lnTo>
                    <a:pt x="28" y="551"/>
                  </a:lnTo>
                  <a:lnTo>
                    <a:pt x="28" y="551"/>
                  </a:lnTo>
                  <a:lnTo>
                    <a:pt x="28" y="551"/>
                  </a:lnTo>
                  <a:lnTo>
                    <a:pt x="30" y="551"/>
                  </a:lnTo>
                  <a:lnTo>
                    <a:pt x="30" y="551"/>
                  </a:lnTo>
                  <a:lnTo>
                    <a:pt x="86" y="573"/>
                  </a:lnTo>
                  <a:lnTo>
                    <a:pt x="86" y="573"/>
                  </a:lnTo>
                  <a:lnTo>
                    <a:pt x="156" y="599"/>
                  </a:lnTo>
                  <a:lnTo>
                    <a:pt x="226" y="632"/>
                  </a:lnTo>
                  <a:lnTo>
                    <a:pt x="262" y="648"/>
                  </a:lnTo>
                  <a:lnTo>
                    <a:pt x="296" y="668"/>
                  </a:lnTo>
                  <a:lnTo>
                    <a:pt x="331" y="688"/>
                  </a:lnTo>
                  <a:lnTo>
                    <a:pt x="363" y="708"/>
                  </a:lnTo>
                  <a:lnTo>
                    <a:pt x="363" y="708"/>
                  </a:lnTo>
                  <a:lnTo>
                    <a:pt x="367" y="714"/>
                  </a:lnTo>
                  <a:lnTo>
                    <a:pt x="367" y="714"/>
                  </a:lnTo>
                  <a:lnTo>
                    <a:pt x="375" y="734"/>
                  </a:lnTo>
                  <a:lnTo>
                    <a:pt x="385" y="754"/>
                  </a:lnTo>
                  <a:lnTo>
                    <a:pt x="385" y="754"/>
                  </a:lnTo>
                  <a:lnTo>
                    <a:pt x="399" y="774"/>
                  </a:lnTo>
                  <a:lnTo>
                    <a:pt x="411" y="792"/>
                  </a:lnTo>
                  <a:lnTo>
                    <a:pt x="427" y="807"/>
                  </a:lnTo>
                  <a:lnTo>
                    <a:pt x="441" y="819"/>
                  </a:lnTo>
                  <a:lnTo>
                    <a:pt x="441" y="819"/>
                  </a:lnTo>
                  <a:lnTo>
                    <a:pt x="459" y="825"/>
                  </a:lnTo>
                  <a:lnTo>
                    <a:pt x="475" y="829"/>
                  </a:lnTo>
                  <a:lnTo>
                    <a:pt x="475" y="829"/>
                  </a:lnTo>
                  <a:lnTo>
                    <a:pt x="475" y="829"/>
                  </a:lnTo>
                  <a:lnTo>
                    <a:pt x="477" y="829"/>
                  </a:lnTo>
                  <a:lnTo>
                    <a:pt x="477" y="829"/>
                  </a:lnTo>
                  <a:lnTo>
                    <a:pt x="489" y="827"/>
                  </a:lnTo>
                  <a:lnTo>
                    <a:pt x="499" y="825"/>
                  </a:lnTo>
                  <a:lnTo>
                    <a:pt x="511" y="819"/>
                  </a:lnTo>
                  <a:lnTo>
                    <a:pt x="525" y="811"/>
                  </a:lnTo>
                  <a:lnTo>
                    <a:pt x="537" y="801"/>
                  </a:lnTo>
                  <a:lnTo>
                    <a:pt x="551" y="784"/>
                  </a:lnTo>
                  <a:lnTo>
                    <a:pt x="563" y="766"/>
                  </a:lnTo>
                  <a:lnTo>
                    <a:pt x="577" y="740"/>
                  </a:lnTo>
                  <a:lnTo>
                    <a:pt x="577" y="740"/>
                  </a:lnTo>
                  <a:lnTo>
                    <a:pt x="591" y="710"/>
                  </a:lnTo>
                  <a:lnTo>
                    <a:pt x="601" y="676"/>
                  </a:lnTo>
                  <a:lnTo>
                    <a:pt x="613" y="640"/>
                  </a:lnTo>
                  <a:lnTo>
                    <a:pt x="621" y="599"/>
                  </a:lnTo>
                  <a:lnTo>
                    <a:pt x="621" y="599"/>
                  </a:lnTo>
                  <a:lnTo>
                    <a:pt x="627" y="555"/>
                  </a:lnTo>
                  <a:lnTo>
                    <a:pt x="633" y="509"/>
                  </a:lnTo>
                  <a:lnTo>
                    <a:pt x="635" y="463"/>
                  </a:lnTo>
                  <a:lnTo>
                    <a:pt x="637" y="414"/>
                  </a:lnTo>
                  <a:lnTo>
                    <a:pt x="637" y="414"/>
                  </a:lnTo>
                  <a:lnTo>
                    <a:pt x="635" y="366"/>
                  </a:lnTo>
                  <a:lnTo>
                    <a:pt x="633" y="318"/>
                  </a:lnTo>
                  <a:lnTo>
                    <a:pt x="627" y="274"/>
                  </a:lnTo>
                  <a:lnTo>
                    <a:pt x="621" y="229"/>
                  </a:lnTo>
                  <a:lnTo>
                    <a:pt x="621" y="229"/>
                  </a:lnTo>
                  <a:close/>
                  <a:moveTo>
                    <a:pt x="543" y="724"/>
                  </a:moveTo>
                  <a:lnTo>
                    <a:pt x="543" y="724"/>
                  </a:lnTo>
                  <a:lnTo>
                    <a:pt x="527" y="752"/>
                  </a:lnTo>
                  <a:lnTo>
                    <a:pt x="519" y="764"/>
                  </a:lnTo>
                  <a:lnTo>
                    <a:pt x="511" y="772"/>
                  </a:lnTo>
                  <a:lnTo>
                    <a:pt x="503" y="780"/>
                  </a:lnTo>
                  <a:lnTo>
                    <a:pt x="495" y="786"/>
                  </a:lnTo>
                  <a:lnTo>
                    <a:pt x="485" y="788"/>
                  </a:lnTo>
                  <a:lnTo>
                    <a:pt x="477" y="790"/>
                  </a:lnTo>
                  <a:lnTo>
                    <a:pt x="477" y="790"/>
                  </a:lnTo>
                  <a:lnTo>
                    <a:pt x="477" y="790"/>
                  </a:lnTo>
                  <a:lnTo>
                    <a:pt x="477" y="790"/>
                  </a:lnTo>
                  <a:lnTo>
                    <a:pt x="469" y="788"/>
                  </a:lnTo>
                  <a:lnTo>
                    <a:pt x="461" y="784"/>
                  </a:lnTo>
                  <a:lnTo>
                    <a:pt x="461" y="784"/>
                  </a:lnTo>
                  <a:lnTo>
                    <a:pt x="449" y="776"/>
                  </a:lnTo>
                  <a:lnTo>
                    <a:pt x="439" y="766"/>
                  </a:lnTo>
                  <a:lnTo>
                    <a:pt x="429" y="752"/>
                  </a:lnTo>
                  <a:lnTo>
                    <a:pt x="419" y="736"/>
                  </a:lnTo>
                  <a:lnTo>
                    <a:pt x="419" y="736"/>
                  </a:lnTo>
                  <a:lnTo>
                    <a:pt x="407" y="714"/>
                  </a:lnTo>
                  <a:lnTo>
                    <a:pt x="399" y="690"/>
                  </a:lnTo>
                  <a:lnTo>
                    <a:pt x="389" y="664"/>
                  </a:lnTo>
                  <a:lnTo>
                    <a:pt x="381" y="636"/>
                  </a:lnTo>
                  <a:lnTo>
                    <a:pt x="375" y="605"/>
                  </a:lnTo>
                  <a:lnTo>
                    <a:pt x="369" y="573"/>
                  </a:lnTo>
                  <a:lnTo>
                    <a:pt x="365" y="541"/>
                  </a:lnTo>
                  <a:lnTo>
                    <a:pt x="361" y="505"/>
                  </a:lnTo>
                  <a:lnTo>
                    <a:pt x="463" y="483"/>
                  </a:lnTo>
                  <a:lnTo>
                    <a:pt x="463" y="483"/>
                  </a:lnTo>
                  <a:lnTo>
                    <a:pt x="457" y="473"/>
                  </a:lnTo>
                  <a:lnTo>
                    <a:pt x="457" y="473"/>
                  </a:lnTo>
                  <a:lnTo>
                    <a:pt x="451" y="461"/>
                  </a:lnTo>
                  <a:lnTo>
                    <a:pt x="447" y="447"/>
                  </a:lnTo>
                  <a:lnTo>
                    <a:pt x="445" y="431"/>
                  </a:lnTo>
                  <a:lnTo>
                    <a:pt x="445" y="414"/>
                  </a:lnTo>
                  <a:lnTo>
                    <a:pt x="445" y="414"/>
                  </a:lnTo>
                  <a:lnTo>
                    <a:pt x="445" y="396"/>
                  </a:lnTo>
                  <a:lnTo>
                    <a:pt x="447" y="380"/>
                  </a:lnTo>
                  <a:lnTo>
                    <a:pt x="451" y="366"/>
                  </a:lnTo>
                  <a:lnTo>
                    <a:pt x="457" y="354"/>
                  </a:lnTo>
                  <a:lnTo>
                    <a:pt x="457" y="354"/>
                  </a:lnTo>
                  <a:lnTo>
                    <a:pt x="463" y="344"/>
                  </a:lnTo>
                  <a:lnTo>
                    <a:pt x="361" y="322"/>
                  </a:lnTo>
                  <a:lnTo>
                    <a:pt x="361" y="322"/>
                  </a:lnTo>
                  <a:lnTo>
                    <a:pt x="365" y="288"/>
                  </a:lnTo>
                  <a:lnTo>
                    <a:pt x="369" y="254"/>
                  </a:lnTo>
                  <a:lnTo>
                    <a:pt x="375" y="221"/>
                  </a:lnTo>
                  <a:lnTo>
                    <a:pt x="381" y="191"/>
                  </a:lnTo>
                  <a:lnTo>
                    <a:pt x="389" y="163"/>
                  </a:lnTo>
                  <a:lnTo>
                    <a:pt x="399" y="137"/>
                  </a:lnTo>
                  <a:lnTo>
                    <a:pt x="407" y="113"/>
                  </a:lnTo>
                  <a:lnTo>
                    <a:pt x="419" y="93"/>
                  </a:lnTo>
                  <a:lnTo>
                    <a:pt x="419" y="93"/>
                  </a:lnTo>
                  <a:lnTo>
                    <a:pt x="429" y="75"/>
                  </a:lnTo>
                  <a:lnTo>
                    <a:pt x="439" y="61"/>
                  </a:lnTo>
                  <a:lnTo>
                    <a:pt x="449" y="51"/>
                  </a:lnTo>
                  <a:lnTo>
                    <a:pt x="461" y="42"/>
                  </a:lnTo>
                  <a:lnTo>
                    <a:pt x="461" y="42"/>
                  </a:lnTo>
                  <a:lnTo>
                    <a:pt x="469" y="38"/>
                  </a:lnTo>
                  <a:lnTo>
                    <a:pt x="477" y="36"/>
                  </a:lnTo>
                  <a:lnTo>
                    <a:pt x="477" y="36"/>
                  </a:lnTo>
                  <a:lnTo>
                    <a:pt x="485" y="38"/>
                  </a:lnTo>
                  <a:lnTo>
                    <a:pt x="495" y="42"/>
                  </a:lnTo>
                  <a:lnTo>
                    <a:pt x="503" y="46"/>
                  </a:lnTo>
                  <a:lnTo>
                    <a:pt x="511" y="55"/>
                  </a:lnTo>
                  <a:lnTo>
                    <a:pt x="519" y="65"/>
                  </a:lnTo>
                  <a:lnTo>
                    <a:pt x="527" y="75"/>
                  </a:lnTo>
                  <a:lnTo>
                    <a:pt x="543" y="103"/>
                  </a:lnTo>
                  <a:lnTo>
                    <a:pt x="543" y="103"/>
                  </a:lnTo>
                  <a:lnTo>
                    <a:pt x="555" y="131"/>
                  </a:lnTo>
                  <a:lnTo>
                    <a:pt x="567" y="165"/>
                  </a:lnTo>
                  <a:lnTo>
                    <a:pt x="577" y="201"/>
                  </a:lnTo>
                  <a:lnTo>
                    <a:pt x="585" y="240"/>
                  </a:lnTo>
                  <a:lnTo>
                    <a:pt x="591" y="280"/>
                  </a:lnTo>
                  <a:lnTo>
                    <a:pt x="595" y="324"/>
                  </a:lnTo>
                  <a:lnTo>
                    <a:pt x="599" y="368"/>
                  </a:lnTo>
                  <a:lnTo>
                    <a:pt x="599" y="414"/>
                  </a:lnTo>
                  <a:lnTo>
                    <a:pt x="599" y="414"/>
                  </a:lnTo>
                  <a:lnTo>
                    <a:pt x="599" y="459"/>
                  </a:lnTo>
                  <a:lnTo>
                    <a:pt x="595" y="503"/>
                  </a:lnTo>
                  <a:lnTo>
                    <a:pt x="591" y="547"/>
                  </a:lnTo>
                  <a:lnTo>
                    <a:pt x="585" y="587"/>
                  </a:lnTo>
                  <a:lnTo>
                    <a:pt x="577" y="628"/>
                  </a:lnTo>
                  <a:lnTo>
                    <a:pt x="567" y="662"/>
                  </a:lnTo>
                  <a:lnTo>
                    <a:pt x="555" y="696"/>
                  </a:lnTo>
                  <a:lnTo>
                    <a:pt x="543" y="724"/>
                  </a:lnTo>
                  <a:lnTo>
                    <a:pt x="543" y="72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13741400" y="8750300"/>
              <a:ext cx="114300" cy="385763"/>
            </a:xfrm>
            <a:custGeom>
              <a:rect b="b" l="l" r="r" t="t"/>
              <a:pathLst>
                <a:path extrusionOk="0" h="243" w="72">
                  <a:moveTo>
                    <a:pt x="72" y="0"/>
                  </a:moveTo>
                  <a:lnTo>
                    <a:pt x="72" y="0"/>
                  </a:lnTo>
                  <a:lnTo>
                    <a:pt x="58" y="10"/>
                  </a:lnTo>
                  <a:lnTo>
                    <a:pt x="42" y="22"/>
                  </a:lnTo>
                  <a:lnTo>
                    <a:pt x="30" y="34"/>
                  </a:lnTo>
                  <a:lnTo>
                    <a:pt x="20" y="50"/>
                  </a:lnTo>
                  <a:lnTo>
                    <a:pt x="10" y="66"/>
                  </a:lnTo>
                  <a:lnTo>
                    <a:pt x="4" y="84"/>
                  </a:lnTo>
                  <a:lnTo>
                    <a:pt x="0" y="102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41"/>
                  </a:lnTo>
                  <a:lnTo>
                    <a:pt x="4" y="161"/>
                  </a:lnTo>
                  <a:lnTo>
                    <a:pt x="10" y="177"/>
                  </a:lnTo>
                  <a:lnTo>
                    <a:pt x="20" y="193"/>
                  </a:lnTo>
                  <a:lnTo>
                    <a:pt x="30" y="209"/>
                  </a:lnTo>
                  <a:lnTo>
                    <a:pt x="42" y="223"/>
                  </a:lnTo>
                  <a:lnTo>
                    <a:pt x="58" y="233"/>
                  </a:lnTo>
                  <a:lnTo>
                    <a:pt x="72" y="243"/>
                  </a:lnTo>
                  <a:lnTo>
                    <a:pt x="72" y="243"/>
                  </a:lnTo>
                  <a:lnTo>
                    <a:pt x="64" y="215"/>
                  </a:lnTo>
                  <a:lnTo>
                    <a:pt x="58" y="189"/>
                  </a:lnTo>
                  <a:lnTo>
                    <a:pt x="54" y="159"/>
                  </a:lnTo>
                  <a:lnTo>
                    <a:pt x="52" y="131"/>
                  </a:lnTo>
                  <a:lnTo>
                    <a:pt x="52" y="131"/>
                  </a:lnTo>
                  <a:lnTo>
                    <a:pt x="54" y="98"/>
                  </a:lnTo>
                  <a:lnTo>
                    <a:pt x="58" y="64"/>
                  </a:lnTo>
                  <a:lnTo>
                    <a:pt x="64" y="32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13855700" y="8724900"/>
              <a:ext cx="331787" cy="436563"/>
            </a:xfrm>
            <a:custGeom>
              <a:rect b="b" l="l" r="r" t="t"/>
              <a:pathLst>
                <a:path extrusionOk="0" h="275" w="209">
                  <a:moveTo>
                    <a:pt x="159" y="275"/>
                  </a:moveTo>
                  <a:lnTo>
                    <a:pt x="159" y="275"/>
                  </a:lnTo>
                  <a:lnTo>
                    <a:pt x="173" y="275"/>
                  </a:lnTo>
                  <a:lnTo>
                    <a:pt x="183" y="275"/>
                  </a:lnTo>
                  <a:lnTo>
                    <a:pt x="209" y="275"/>
                  </a:lnTo>
                  <a:lnTo>
                    <a:pt x="209" y="275"/>
                  </a:lnTo>
                  <a:lnTo>
                    <a:pt x="209" y="273"/>
                  </a:lnTo>
                  <a:lnTo>
                    <a:pt x="209" y="273"/>
                  </a:lnTo>
                  <a:lnTo>
                    <a:pt x="209" y="273"/>
                  </a:lnTo>
                  <a:lnTo>
                    <a:pt x="209" y="273"/>
                  </a:lnTo>
                  <a:lnTo>
                    <a:pt x="209" y="273"/>
                  </a:lnTo>
                  <a:lnTo>
                    <a:pt x="209" y="273"/>
                  </a:lnTo>
                  <a:lnTo>
                    <a:pt x="209" y="271"/>
                  </a:lnTo>
                  <a:lnTo>
                    <a:pt x="209" y="271"/>
                  </a:lnTo>
                  <a:lnTo>
                    <a:pt x="207" y="271"/>
                  </a:lnTo>
                  <a:lnTo>
                    <a:pt x="207" y="271"/>
                  </a:lnTo>
                  <a:lnTo>
                    <a:pt x="207" y="269"/>
                  </a:lnTo>
                  <a:lnTo>
                    <a:pt x="207" y="269"/>
                  </a:lnTo>
                  <a:lnTo>
                    <a:pt x="207" y="267"/>
                  </a:lnTo>
                  <a:lnTo>
                    <a:pt x="207" y="267"/>
                  </a:lnTo>
                  <a:lnTo>
                    <a:pt x="207" y="267"/>
                  </a:lnTo>
                  <a:lnTo>
                    <a:pt x="207" y="267"/>
                  </a:lnTo>
                  <a:lnTo>
                    <a:pt x="205" y="265"/>
                  </a:lnTo>
                  <a:lnTo>
                    <a:pt x="205" y="265"/>
                  </a:lnTo>
                  <a:lnTo>
                    <a:pt x="205" y="265"/>
                  </a:lnTo>
                  <a:lnTo>
                    <a:pt x="205" y="265"/>
                  </a:lnTo>
                  <a:lnTo>
                    <a:pt x="205" y="263"/>
                  </a:lnTo>
                  <a:lnTo>
                    <a:pt x="205" y="263"/>
                  </a:lnTo>
                  <a:lnTo>
                    <a:pt x="197" y="239"/>
                  </a:lnTo>
                  <a:lnTo>
                    <a:pt x="193" y="209"/>
                  </a:lnTo>
                  <a:lnTo>
                    <a:pt x="189" y="175"/>
                  </a:lnTo>
                  <a:lnTo>
                    <a:pt x="187" y="138"/>
                  </a:lnTo>
                  <a:lnTo>
                    <a:pt x="187" y="138"/>
                  </a:lnTo>
                  <a:lnTo>
                    <a:pt x="189" y="104"/>
                  </a:lnTo>
                  <a:lnTo>
                    <a:pt x="191" y="72"/>
                  </a:lnTo>
                  <a:lnTo>
                    <a:pt x="195" y="44"/>
                  </a:lnTo>
                  <a:lnTo>
                    <a:pt x="201" y="20"/>
                  </a:lnTo>
                  <a:lnTo>
                    <a:pt x="201" y="20"/>
                  </a:lnTo>
                  <a:lnTo>
                    <a:pt x="203" y="14"/>
                  </a:lnTo>
                  <a:lnTo>
                    <a:pt x="203" y="14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205" y="12"/>
                  </a:lnTo>
                  <a:lnTo>
                    <a:pt x="205" y="10"/>
                  </a:lnTo>
                  <a:lnTo>
                    <a:pt x="205" y="10"/>
                  </a:lnTo>
                  <a:lnTo>
                    <a:pt x="205" y="10"/>
                  </a:lnTo>
                  <a:lnTo>
                    <a:pt x="205" y="10"/>
                  </a:lnTo>
                  <a:lnTo>
                    <a:pt x="207" y="8"/>
                  </a:lnTo>
                  <a:lnTo>
                    <a:pt x="207" y="8"/>
                  </a:lnTo>
                  <a:lnTo>
                    <a:pt x="207" y="8"/>
                  </a:lnTo>
                  <a:lnTo>
                    <a:pt x="207" y="8"/>
                  </a:lnTo>
                  <a:lnTo>
                    <a:pt x="207" y="6"/>
                  </a:lnTo>
                  <a:lnTo>
                    <a:pt x="207" y="6"/>
                  </a:lnTo>
                  <a:lnTo>
                    <a:pt x="207" y="6"/>
                  </a:lnTo>
                  <a:lnTo>
                    <a:pt x="207" y="6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09" y="4"/>
                  </a:lnTo>
                  <a:lnTo>
                    <a:pt x="209" y="2"/>
                  </a:lnTo>
                  <a:lnTo>
                    <a:pt x="209" y="2"/>
                  </a:lnTo>
                  <a:lnTo>
                    <a:pt x="209" y="2"/>
                  </a:lnTo>
                  <a:lnTo>
                    <a:pt x="209" y="2"/>
                  </a:lnTo>
                  <a:lnTo>
                    <a:pt x="209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44" y="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14" y="40"/>
                  </a:lnTo>
                  <a:lnTo>
                    <a:pt x="6" y="74"/>
                  </a:lnTo>
                  <a:lnTo>
                    <a:pt x="0" y="110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2" y="175"/>
                  </a:lnTo>
                  <a:lnTo>
                    <a:pt x="6" y="205"/>
                  </a:lnTo>
                  <a:lnTo>
                    <a:pt x="12" y="233"/>
                  </a:lnTo>
                  <a:lnTo>
                    <a:pt x="22" y="261"/>
                  </a:lnTo>
                  <a:lnTo>
                    <a:pt x="22" y="261"/>
                  </a:lnTo>
                  <a:lnTo>
                    <a:pt x="26" y="269"/>
                  </a:lnTo>
                  <a:lnTo>
                    <a:pt x="26" y="269"/>
                  </a:lnTo>
                  <a:lnTo>
                    <a:pt x="26" y="269"/>
                  </a:lnTo>
                  <a:lnTo>
                    <a:pt x="26" y="269"/>
                  </a:lnTo>
                  <a:lnTo>
                    <a:pt x="46" y="273"/>
                  </a:lnTo>
                  <a:lnTo>
                    <a:pt x="66" y="275"/>
                  </a:lnTo>
                  <a:lnTo>
                    <a:pt x="159" y="27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14919325" y="8855075"/>
              <a:ext cx="44450" cy="176213"/>
            </a:xfrm>
            <a:custGeom>
              <a:rect b="b" l="l" r="r" t="t"/>
              <a:pathLst>
                <a:path extrusionOk="0" h="111" w="28">
                  <a:moveTo>
                    <a:pt x="14" y="0"/>
                  </a:moveTo>
                  <a:lnTo>
                    <a:pt x="14" y="0"/>
                  </a:lnTo>
                  <a:lnTo>
                    <a:pt x="14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6" y="14"/>
                  </a:lnTo>
                  <a:lnTo>
                    <a:pt x="4" y="26"/>
                  </a:lnTo>
                  <a:lnTo>
                    <a:pt x="2" y="4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71"/>
                  </a:lnTo>
                  <a:lnTo>
                    <a:pt x="4" y="85"/>
                  </a:lnTo>
                  <a:lnTo>
                    <a:pt x="6" y="97"/>
                  </a:lnTo>
                  <a:lnTo>
                    <a:pt x="10" y="105"/>
                  </a:lnTo>
                  <a:lnTo>
                    <a:pt x="10" y="105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4" y="111"/>
                  </a:lnTo>
                  <a:lnTo>
                    <a:pt x="16" y="109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4" y="95"/>
                  </a:lnTo>
                  <a:lnTo>
                    <a:pt x="26" y="83"/>
                  </a:lnTo>
                  <a:lnTo>
                    <a:pt x="28" y="71"/>
                  </a:lnTo>
                  <a:lnTo>
                    <a:pt x="28" y="56"/>
                  </a:lnTo>
                  <a:lnTo>
                    <a:pt x="28" y="56"/>
                  </a:lnTo>
                  <a:lnTo>
                    <a:pt x="28" y="42"/>
                  </a:lnTo>
                  <a:lnTo>
                    <a:pt x="26" y="28"/>
                  </a:lnTo>
                  <a:lnTo>
                    <a:pt x="24" y="16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Blank Slide">
  <p:cSld name="6_Blank Slide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5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5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9" name="Google Shape;159;p15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60" name="Google Shape;160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5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62" name="Google Shape;16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5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4" name="Google Shape;164;p15"/>
          <p:cNvGrpSpPr/>
          <p:nvPr/>
        </p:nvGrpSpPr>
        <p:grpSpPr>
          <a:xfrm>
            <a:off x="22363036" y="12049032"/>
            <a:ext cx="976864" cy="992854"/>
            <a:chOff x="16329025" y="8216900"/>
            <a:chExt cx="1454150" cy="1477963"/>
          </a:xfrm>
        </p:grpSpPr>
        <p:sp>
          <p:nvSpPr>
            <p:cNvPr id="165" name="Google Shape;165;p15"/>
            <p:cNvSpPr/>
            <p:nvPr/>
          </p:nvSpPr>
          <p:spPr>
            <a:xfrm>
              <a:off x="16487775" y="8380413"/>
              <a:ext cx="1136650" cy="1150938"/>
            </a:xfrm>
            <a:custGeom>
              <a:rect b="b" l="l" r="r" t="t"/>
              <a:pathLst>
                <a:path extrusionOk="0" h="725" w="716">
                  <a:moveTo>
                    <a:pt x="48" y="181"/>
                  </a:moveTo>
                  <a:lnTo>
                    <a:pt x="48" y="181"/>
                  </a:lnTo>
                  <a:lnTo>
                    <a:pt x="38" y="203"/>
                  </a:lnTo>
                  <a:lnTo>
                    <a:pt x="28" y="223"/>
                  </a:lnTo>
                  <a:lnTo>
                    <a:pt x="20" y="245"/>
                  </a:lnTo>
                  <a:lnTo>
                    <a:pt x="12" y="267"/>
                  </a:lnTo>
                  <a:lnTo>
                    <a:pt x="8" y="291"/>
                  </a:lnTo>
                  <a:lnTo>
                    <a:pt x="4" y="313"/>
                  </a:lnTo>
                  <a:lnTo>
                    <a:pt x="0" y="337"/>
                  </a:lnTo>
                  <a:lnTo>
                    <a:pt x="0" y="364"/>
                  </a:lnTo>
                  <a:lnTo>
                    <a:pt x="0" y="364"/>
                  </a:lnTo>
                  <a:lnTo>
                    <a:pt x="2" y="400"/>
                  </a:lnTo>
                  <a:lnTo>
                    <a:pt x="8" y="436"/>
                  </a:lnTo>
                  <a:lnTo>
                    <a:pt x="16" y="470"/>
                  </a:lnTo>
                  <a:lnTo>
                    <a:pt x="28" y="504"/>
                  </a:lnTo>
                  <a:lnTo>
                    <a:pt x="44" y="536"/>
                  </a:lnTo>
                  <a:lnTo>
                    <a:pt x="60" y="567"/>
                  </a:lnTo>
                  <a:lnTo>
                    <a:pt x="82" y="595"/>
                  </a:lnTo>
                  <a:lnTo>
                    <a:pt x="104" y="619"/>
                  </a:lnTo>
                  <a:lnTo>
                    <a:pt x="131" y="643"/>
                  </a:lnTo>
                  <a:lnTo>
                    <a:pt x="159" y="663"/>
                  </a:lnTo>
                  <a:lnTo>
                    <a:pt x="187" y="681"/>
                  </a:lnTo>
                  <a:lnTo>
                    <a:pt x="219" y="697"/>
                  </a:lnTo>
                  <a:lnTo>
                    <a:pt x="251" y="709"/>
                  </a:lnTo>
                  <a:lnTo>
                    <a:pt x="285" y="719"/>
                  </a:lnTo>
                  <a:lnTo>
                    <a:pt x="321" y="723"/>
                  </a:lnTo>
                  <a:lnTo>
                    <a:pt x="357" y="725"/>
                  </a:lnTo>
                  <a:lnTo>
                    <a:pt x="357" y="725"/>
                  </a:lnTo>
                  <a:lnTo>
                    <a:pt x="395" y="723"/>
                  </a:lnTo>
                  <a:lnTo>
                    <a:pt x="429" y="719"/>
                  </a:lnTo>
                  <a:lnTo>
                    <a:pt x="465" y="709"/>
                  </a:lnTo>
                  <a:lnTo>
                    <a:pt x="497" y="697"/>
                  </a:lnTo>
                  <a:lnTo>
                    <a:pt x="530" y="681"/>
                  </a:lnTo>
                  <a:lnTo>
                    <a:pt x="558" y="663"/>
                  </a:lnTo>
                  <a:lnTo>
                    <a:pt x="586" y="643"/>
                  </a:lnTo>
                  <a:lnTo>
                    <a:pt x="612" y="619"/>
                  </a:lnTo>
                  <a:lnTo>
                    <a:pt x="634" y="595"/>
                  </a:lnTo>
                  <a:lnTo>
                    <a:pt x="654" y="567"/>
                  </a:lnTo>
                  <a:lnTo>
                    <a:pt x="672" y="536"/>
                  </a:lnTo>
                  <a:lnTo>
                    <a:pt x="688" y="504"/>
                  </a:lnTo>
                  <a:lnTo>
                    <a:pt x="700" y="470"/>
                  </a:lnTo>
                  <a:lnTo>
                    <a:pt x="708" y="436"/>
                  </a:lnTo>
                  <a:lnTo>
                    <a:pt x="714" y="400"/>
                  </a:lnTo>
                  <a:lnTo>
                    <a:pt x="716" y="364"/>
                  </a:lnTo>
                  <a:lnTo>
                    <a:pt x="716" y="364"/>
                  </a:lnTo>
                  <a:lnTo>
                    <a:pt x="714" y="325"/>
                  </a:lnTo>
                  <a:lnTo>
                    <a:pt x="708" y="289"/>
                  </a:lnTo>
                  <a:lnTo>
                    <a:pt x="700" y="255"/>
                  </a:lnTo>
                  <a:lnTo>
                    <a:pt x="688" y="221"/>
                  </a:lnTo>
                  <a:lnTo>
                    <a:pt x="672" y="191"/>
                  </a:lnTo>
                  <a:lnTo>
                    <a:pt x="654" y="160"/>
                  </a:lnTo>
                  <a:lnTo>
                    <a:pt x="634" y="132"/>
                  </a:lnTo>
                  <a:lnTo>
                    <a:pt x="612" y="106"/>
                  </a:lnTo>
                  <a:lnTo>
                    <a:pt x="586" y="82"/>
                  </a:lnTo>
                  <a:lnTo>
                    <a:pt x="558" y="62"/>
                  </a:lnTo>
                  <a:lnTo>
                    <a:pt x="530" y="44"/>
                  </a:lnTo>
                  <a:lnTo>
                    <a:pt x="497" y="28"/>
                  </a:lnTo>
                  <a:lnTo>
                    <a:pt x="465" y="16"/>
                  </a:lnTo>
                  <a:lnTo>
                    <a:pt x="429" y="8"/>
                  </a:lnTo>
                  <a:lnTo>
                    <a:pt x="395" y="2"/>
                  </a:lnTo>
                  <a:lnTo>
                    <a:pt x="357" y="0"/>
                  </a:lnTo>
                  <a:lnTo>
                    <a:pt x="357" y="0"/>
                  </a:lnTo>
                  <a:lnTo>
                    <a:pt x="333" y="2"/>
                  </a:lnTo>
                  <a:lnTo>
                    <a:pt x="309" y="4"/>
                  </a:lnTo>
                  <a:lnTo>
                    <a:pt x="287" y="8"/>
                  </a:lnTo>
                  <a:lnTo>
                    <a:pt x="263" y="14"/>
                  </a:lnTo>
                  <a:lnTo>
                    <a:pt x="241" y="20"/>
                  </a:lnTo>
                  <a:lnTo>
                    <a:pt x="221" y="28"/>
                  </a:lnTo>
                  <a:lnTo>
                    <a:pt x="199" y="38"/>
                  </a:lnTo>
                  <a:lnTo>
                    <a:pt x="179" y="50"/>
                  </a:lnTo>
                  <a:lnTo>
                    <a:pt x="179" y="118"/>
                  </a:lnTo>
                  <a:lnTo>
                    <a:pt x="203" y="140"/>
                  </a:lnTo>
                  <a:lnTo>
                    <a:pt x="203" y="140"/>
                  </a:lnTo>
                  <a:lnTo>
                    <a:pt x="219" y="130"/>
                  </a:lnTo>
                  <a:lnTo>
                    <a:pt x="237" y="120"/>
                  </a:lnTo>
                  <a:lnTo>
                    <a:pt x="255" y="112"/>
                  </a:lnTo>
                  <a:lnTo>
                    <a:pt x="275" y="104"/>
                  </a:lnTo>
                  <a:lnTo>
                    <a:pt x="295" y="98"/>
                  </a:lnTo>
                  <a:lnTo>
                    <a:pt x="315" y="94"/>
                  </a:lnTo>
                  <a:lnTo>
                    <a:pt x="337" y="92"/>
                  </a:lnTo>
                  <a:lnTo>
                    <a:pt x="357" y="90"/>
                  </a:lnTo>
                  <a:lnTo>
                    <a:pt x="357" y="90"/>
                  </a:lnTo>
                  <a:lnTo>
                    <a:pt x="385" y="92"/>
                  </a:lnTo>
                  <a:lnTo>
                    <a:pt x="411" y="96"/>
                  </a:lnTo>
                  <a:lnTo>
                    <a:pt x="437" y="102"/>
                  </a:lnTo>
                  <a:lnTo>
                    <a:pt x="463" y="112"/>
                  </a:lnTo>
                  <a:lnTo>
                    <a:pt x="485" y="124"/>
                  </a:lnTo>
                  <a:lnTo>
                    <a:pt x="507" y="136"/>
                  </a:lnTo>
                  <a:lnTo>
                    <a:pt x="530" y="152"/>
                  </a:lnTo>
                  <a:lnTo>
                    <a:pt x="548" y="170"/>
                  </a:lnTo>
                  <a:lnTo>
                    <a:pt x="566" y="191"/>
                  </a:lnTo>
                  <a:lnTo>
                    <a:pt x="580" y="211"/>
                  </a:lnTo>
                  <a:lnTo>
                    <a:pt x="594" y="233"/>
                  </a:lnTo>
                  <a:lnTo>
                    <a:pt x="606" y="257"/>
                  </a:lnTo>
                  <a:lnTo>
                    <a:pt x="614" y="281"/>
                  </a:lnTo>
                  <a:lnTo>
                    <a:pt x="622" y="307"/>
                  </a:lnTo>
                  <a:lnTo>
                    <a:pt x="626" y="335"/>
                  </a:lnTo>
                  <a:lnTo>
                    <a:pt x="626" y="364"/>
                  </a:lnTo>
                  <a:lnTo>
                    <a:pt x="626" y="364"/>
                  </a:lnTo>
                  <a:lnTo>
                    <a:pt x="626" y="392"/>
                  </a:lnTo>
                  <a:lnTo>
                    <a:pt x="622" y="418"/>
                  </a:lnTo>
                  <a:lnTo>
                    <a:pt x="614" y="444"/>
                  </a:lnTo>
                  <a:lnTo>
                    <a:pt x="606" y="468"/>
                  </a:lnTo>
                  <a:lnTo>
                    <a:pt x="594" y="492"/>
                  </a:lnTo>
                  <a:lnTo>
                    <a:pt x="580" y="514"/>
                  </a:lnTo>
                  <a:lnTo>
                    <a:pt x="566" y="536"/>
                  </a:lnTo>
                  <a:lnTo>
                    <a:pt x="548" y="555"/>
                  </a:lnTo>
                  <a:lnTo>
                    <a:pt x="530" y="573"/>
                  </a:lnTo>
                  <a:lnTo>
                    <a:pt x="507" y="589"/>
                  </a:lnTo>
                  <a:lnTo>
                    <a:pt x="485" y="603"/>
                  </a:lnTo>
                  <a:lnTo>
                    <a:pt x="463" y="613"/>
                  </a:lnTo>
                  <a:lnTo>
                    <a:pt x="437" y="623"/>
                  </a:lnTo>
                  <a:lnTo>
                    <a:pt x="411" y="629"/>
                  </a:lnTo>
                  <a:lnTo>
                    <a:pt x="385" y="633"/>
                  </a:lnTo>
                  <a:lnTo>
                    <a:pt x="357" y="635"/>
                  </a:lnTo>
                  <a:lnTo>
                    <a:pt x="357" y="635"/>
                  </a:lnTo>
                  <a:lnTo>
                    <a:pt x="331" y="633"/>
                  </a:lnTo>
                  <a:lnTo>
                    <a:pt x="303" y="629"/>
                  </a:lnTo>
                  <a:lnTo>
                    <a:pt x="279" y="623"/>
                  </a:lnTo>
                  <a:lnTo>
                    <a:pt x="253" y="613"/>
                  </a:lnTo>
                  <a:lnTo>
                    <a:pt x="231" y="603"/>
                  </a:lnTo>
                  <a:lnTo>
                    <a:pt x="209" y="589"/>
                  </a:lnTo>
                  <a:lnTo>
                    <a:pt x="187" y="573"/>
                  </a:lnTo>
                  <a:lnTo>
                    <a:pt x="169" y="555"/>
                  </a:lnTo>
                  <a:lnTo>
                    <a:pt x="151" y="536"/>
                  </a:lnTo>
                  <a:lnTo>
                    <a:pt x="135" y="514"/>
                  </a:lnTo>
                  <a:lnTo>
                    <a:pt x="123" y="492"/>
                  </a:lnTo>
                  <a:lnTo>
                    <a:pt x="111" y="468"/>
                  </a:lnTo>
                  <a:lnTo>
                    <a:pt x="102" y="444"/>
                  </a:lnTo>
                  <a:lnTo>
                    <a:pt x="94" y="418"/>
                  </a:lnTo>
                  <a:lnTo>
                    <a:pt x="90" y="392"/>
                  </a:lnTo>
                  <a:lnTo>
                    <a:pt x="90" y="364"/>
                  </a:lnTo>
                  <a:lnTo>
                    <a:pt x="90" y="364"/>
                  </a:lnTo>
                  <a:lnTo>
                    <a:pt x="90" y="341"/>
                  </a:lnTo>
                  <a:lnTo>
                    <a:pt x="92" y="319"/>
                  </a:lnTo>
                  <a:lnTo>
                    <a:pt x="96" y="299"/>
                  </a:lnTo>
                  <a:lnTo>
                    <a:pt x="102" y="279"/>
                  </a:lnTo>
                  <a:lnTo>
                    <a:pt x="111" y="259"/>
                  </a:lnTo>
                  <a:lnTo>
                    <a:pt x="119" y="241"/>
                  </a:lnTo>
                  <a:lnTo>
                    <a:pt x="129" y="223"/>
                  </a:lnTo>
                  <a:lnTo>
                    <a:pt x="139" y="205"/>
                  </a:lnTo>
                  <a:lnTo>
                    <a:pt x="117" y="181"/>
                  </a:lnTo>
                  <a:lnTo>
                    <a:pt x="117" y="181"/>
                  </a:lnTo>
                  <a:lnTo>
                    <a:pt x="48" y="18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16344900" y="8235950"/>
              <a:ext cx="709612" cy="722313"/>
            </a:xfrm>
            <a:custGeom>
              <a:rect b="b" l="l" r="r" t="t"/>
              <a:pathLst>
                <a:path extrusionOk="0" h="455" w="447">
                  <a:moveTo>
                    <a:pt x="90" y="227"/>
                  </a:moveTo>
                  <a:lnTo>
                    <a:pt x="209" y="227"/>
                  </a:lnTo>
                  <a:lnTo>
                    <a:pt x="367" y="388"/>
                  </a:lnTo>
                  <a:lnTo>
                    <a:pt x="269" y="408"/>
                  </a:lnTo>
                  <a:lnTo>
                    <a:pt x="447" y="455"/>
                  </a:lnTo>
                  <a:lnTo>
                    <a:pt x="403" y="272"/>
                  </a:lnTo>
                  <a:lnTo>
                    <a:pt x="383" y="372"/>
                  </a:lnTo>
                  <a:lnTo>
                    <a:pt x="225" y="211"/>
                  </a:lnTo>
                  <a:lnTo>
                    <a:pt x="225" y="91"/>
                  </a:lnTo>
                  <a:lnTo>
                    <a:pt x="134" y="0"/>
                  </a:lnTo>
                  <a:lnTo>
                    <a:pt x="112" y="115"/>
                  </a:lnTo>
                  <a:lnTo>
                    <a:pt x="0" y="137"/>
                  </a:lnTo>
                  <a:lnTo>
                    <a:pt x="90" y="227"/>
                  </a:lnTo>
                  <a:lnTo>
                    <a:pt x="90" y="22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16771938" y="8670925"/>
              <a:ext cx="569912" cy="573088"/>
            </a:xfrm>
            <a:custGeom>
              <a:rect b="b" l="l" r="r" t="t"/>
              <a:pathLst>
                <a:path extrusionOk="0" h="361" w="359">
                  <a:moveTo>
                    <a:pt x="178" y="271"/>
                  </a:moveTo>
                  <a:lnTo>
                    <a:pt x="178" y="271"/>
                  </a:lnTo>
                  <a:lnTo>
                    <a:pt x="164" y="269"/>
                  </a:lnTo>
                  <a:lnTo>
                    <a:pt x="150" y="265"/>
                  </a:lnTo>
                  <a:lnTo>
                    <a:pt x="136" y="259"/>
                  </a:lnTo>
                  <a:lnTo>
                    <a:pt x="126" y="253"/>
                  </a:lnTo>
                  <a:lnTo>
                    <a:pt x="114" y="243"/>
                  </a:lnTo>
                  <a:lnTo>
                    <a:pt x="106" y="231"/>
                  </a:lnTo>
                  <a:lnTo>
                    <a:pt x="98" y="219"/>
                  </a:lnTo>
                  <a:lnTo>
                    <a:pt x="94" y="205"/>
                  </a:lnTo>
                  <a:lnTo>
                    <a:pt x="0" y="181"/>
                  </a:lnTo>
                  <a:lnTo>
                    <a:pt x="0" y="181"/>
                  </a:lnTo>
                  <a:lnTo>
                    <a:pt x="2" y="201"/>
                  </a:lnTo>
                  <a:lnTo>
                    <a:pt x="4" y="217"/>
                  </a:lnTo>
                  <a:lnTo>
                    <a:pt x="8" y="235"/>
                  </a:lnTo>
                  <a:lnTo>
                    <a:pt x="14" y="251"/>
                  </a:lnTo>
                  <a:lnTo>
                    <a:pt x="22" y="267"/>
                  </a:lnTo>
                  <a:lnTo>
                    <a:pt x="32" y="283"/>
                  </a:lnTo>
                  <a:lnTo>
                    <a:pt x="42" y="295"/>
                  </a:lnTo>
                  <a:lnTo>
                    <a:pt x="54" y="309"/>
                  </a:lnTo>
                  <a:lnTo>
                    <a:pt x="66" y="321"/>
                  </a:lnTo>
                  <a:lnTo>
                    <a:pt x="80" y="331"/>
                  </a:lnTo>
                  <a:lnTo>
                    <a:pt x="94" y="339"/>
                  </a:lnTo>
                  <a:lnTo>
                    <a:pt x="110" y="347"/>
                  </a:lnTo>
                  <a:lnTo>
                    <a:pt x="126" y="353"/>
                  </a:lnTo>
                  <a:lnTo>
                    <a:pt x="144" y="357"/>
                  </a:lnTo>
                  <a:lnTo>
                    <a:pt x="160" y="361"/>
                  </a:lnTo>
                  <a:lnTo>
                    <a:pt x="178" y="361"/>
                  </a:lnTo>
                  <a:lnTo>
                    <a:pt x="178" y="361"/>
                  </a:lnTo>
                  <a:lnTo>
                    <a:pt x="198" y="361"/>
                  </a:lnTo>
                  <a:lnTo>
                    <a:pt x="214" y="357"/>
                  </a:lnTo>
                  <a:lnTo>
                    <a:pt x="232" y="353"/>
                  </a:lnTo>
                  <a:lnTo>
                    <a:pt x="248" y="347"/>
                  </a:lnTo>
                  <a:lnTo>
                    <a:pt x="264" y="339"/>
                  </a:lnTo>
                  <a:lnTo>
                    <a:pt x="278" y="331"/>
                  </a:lnTo>
                  <a:lnTo>
                    <a:pt x="292" y="319"/>
                  </a:lnTo>
                  <a:lnTo>
                    <a:pt x="306" y="309"/>
                  </a:lnTo>
                  <a:lnTo>
                    <a:pt x="316" y="295"/>
                  </a:lnTo>
                  <a:lnTo>
                    <a:pt x="326" y="281"/>
                  </a:lnTo>
                  <a:lnTo>
                    <a:pt x="336" y="267"/>
                  </a:lnTo>
                  <a:lnTo>
                    <a:pt x="345" y="251"/>
                  </a:lnTo>
                  <a:lnTo>
                    <a:pt x="351" y="235"/>
                  </a:lnTo>
                  <a:lnTo>
                    <a:pt x="355" y="217"/>
                  </a:lnTo>
                  <a:lnTo>
                    <a:pt x="357" y="199"/>
                  </a:lnTo>
                  <a:lnTo>
                    <a:pt x="359" y="181"/>
                  </a:lnTo>
                  <a:lnTo>
                    <a:pt x="359" y="181"/>
                  </a:lnTo>
                  <a:lnTo>
                    <a:pt x="357" y="162"/>
                  </a:lnTo>
                  <a:lnTo>
                    <a:pt x="355" y="144"/>
                  </a:lnTo>
                  <a:lnTo>
                    <a:pt x="351" y="126"/>
                  </a:lnTo>
                  <a:lnTo>
                    <a:pt x="345" y="110"/>
                  </a:lnTo>
                  <a:lnTo>
                    <a:pt x="336" y="94"/>
                  </a:lnTo>
                  <a:lnTo>
                    <a:pt x="328" y="78"/>
                  </a:lnTo>
                  <a:lnTo>
                    <a:pt x="318" y="66"/>
                  </a:lnTo>
                  <a:lnTo>
                    <a:pt x="306" y="52"/>
                  </a:lnTo>
                  <a:lnTo>
                    <a:pt x="294" y="40"/>
                  </a:lnTo>
                  <a:lnTo>
                    <a:pt x="280" y="30"/>
                  </a:lnTo>
                  <a:lnTo>
                    <a:pt x="264" y="22"/>
                  </a:lnTo>
                  <a:lnTo>
                    <a:pt x="250" y="14"/>
                  </a:lnTo>
                  <a:lnTo>
                    <a:pt x="234" y="8"/>
                  </a:lnTo>
                  <a:lnTo>
                    <a:pt x="216" y="2"/>
                  </a:lnTo>
                  <a:lnTo>
                    <a:pt x="198" y="0"/>
                  </a:lnTo>
                  <a:lnTo>
                    <a:pt x="180" y="0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18" y="98"/>
                  </a:lnTo>
                  <a:lnTo>
                    <a:pt x="230" y="106"/>
                  </a:lnTo>
                  <a:lnTo>
                    <a:pt x="240" y="114"/>
                  </a:lnTo>
                  <a:lnTo>
                    <a:pt x="250" y="124"/>
                  </a:lnTo>
                  <a:lnTo>
                    <a:pt x="258" y="136"/>
                  </a:lnTo>
                  <a:lnTo>
                    <a:pt x="264" y="150"/>
                  </a:lnTo>
                  <a:lnTo>
                    <a:pt x="266" y="164"/>
                  </a:lnTo>
                  <a:lnTo>
                    <a:pt x="268" y="181"/>
                  </a:lnTo>
                  <a:lnTo>
                    <a:pt x="268" y="181"/>
                  </a:lnTo>
                  <a:lnTo>
                    <a:pt x="266" y="199"/>
                  </a:lnTo>
                  <a:lnTo>
                    <a:pt x="262" y="215"/>
                  </a:lnTo>
                  <a:lnTo>
                    <a:pt x="252" y="231"/>
                  </a:lnTo>
                  <a:lnTo>
                    <a:pt x="242" y="245"/>
                  </a:lnTo>
                  <a:lnTo>
                    <a:pt x="228" y="255"/>
                  </a:lnTo>
                  <a:lnTo>
                    <a:pt x="214" y="263"/>
                  </a:lnTo>
                  <a:lnTo>
                    <a:pt x="196" y="269"/>
                  </a:lnTo>
                  <a:lnTo>
                    <a:pt x="178" y="271"/>
                  </a:lnTo>
                  <a:lnTo>
                    <a:pt x="178" y="27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16329025" y="8216900"/>
              <a:ext cx="1454150" cy="1477963"/>
            </a:xfrm>
            <a:custGeom>
              <a:rect b="b" l="l" r="r" t="t"/>
              <a:pathLst>
                <a:path extrusionOk="0" h="931" w="916">
                  <a:moveTo>
                    <a:pt x="457" y="0"/>
                  </a:moveTo>
                  <a:lnTo>
                    <a:pt x="457" y="0"/>
                  </a:lnTo>
                  <a:lnTo>
                    <a:pt x="431" y="2"/>
                  </a:lnTo>
                  <a:lnTo>
                    <a:pt x="403" y="4"/>
                  </a:lnTo>
                  <a:lnTo>
                    <a:pt x="377" y="8"/>
                  </a:lnTo>
                  <a:lnTo>
                    <a:pt x="349" y="14"/>
                  </a:lnTo>
                  <a:lnTo>
                    <a:pt x="323" y="22"/>
                  </a:lnTo>
                  <a:lnTo>
                    <a:pt x="299" y="30"/>
                  </a:lnTo>
                  <a:lnTo>
                    <a:pt x="273" y="40"/>
                  </a:lnTo>
                  <a:lnTo>
                    <a:pt x="249" y="52"/>
                  </a:lnTo>
                  <a:lnTo>
                    <a:pt x="265" y="70"/>
                  </a:lnTo>
                  <a:lnTo>
                    <a:pt x="265" y="70"/>
                  </a:lnTo>
                  <a:lnTo>
                    <a:pt x="287" y="58"/>
                  </a:lnTo>
                  <a:lnTo>
                    <a:pt x="311" y="50"/>
                  </a:lnTo>
                  <a:lnTo>
                    <a:pt x="335" y="42"/>
                  </a:lnTo>
                  <a:lnTo>
                    <a:pt x="359" y="36"/>
                  </a:lnTo>
                  <a:lnTo>
                    <a:pt x="383" y="30"/>
                  </a:lnTo>
                  <a:lnTo>
                    <a:pt x="407" y="26"/>
                  </a:lnTo>
                  <a:lnTo>
                    <a:pt x="433" y="24"/>
                  </a:lnTo>
                  <a:lnTo>
                    <a:pt x="457" y="24"/>
                  </a:lnTo>
                  <a:lnTo>
                    <a:pt x="457" y="24"/>
                  </a:lnTo>
                  <a:lnTo>
                    <a:pt x="503" y="26"/>
                  </a:lnTo>
                  <a:lnTo>
                    <a:pt x="545" y="32"/>
                  </a:lnTo>
                  <a:lnTo>
                    <a:pt x="587" y="44"/>
                  </a:lnTo>
                  <a:lnTo>
                    <a:pt x="628" y="58"/>
                  </a:lnTo>
                  <a:lnTo>
                    <a:pt x="666" y="76"/>
                  </a:lnTo>
                  <a:lnTo>
                    <a:pt x="702" y="99"/>
                  </a:lnTo>
                  <a:lnTo>
                    <a:pt x="736" y="125"/>
                  </a:lnTo>
                  <a:lnTo>
                    <a:pt x="766" y="153"/>
                  </a:lnTo>
                  <a:lnTo>
                    <a:pt x="794" y="185"/>
                  </a:lnTo>
                  <a:lnTo>
                    <a:pt x="820" y="219"/>
                  </a:lnTo>
                  <a:lnTo>
                    <a:pt x="842" y="255"/>
                  </a:lnTo>
                  <a:lnTo>
                    <a:pt x="860" y="294"/>
                  </a:lnTo>
                  <a:lnTo>
                    <a:pt x="874" y="334"/>
                  </a:lnTo>
                  <a:lnTo>
                    <a:pt x="886" y="376"/>
                  </a:lnTo>
                  <a:lnTo>
                    <a:pt x="892" y="420"/>
                  </a:lnTo>
                  <a:lnTo>
                    <a:pt x="894" y="467"/>
                  </a:lnTo>
                  <a:lnTo>
                    <a:pt x="894" y="467"/>
                  </a:lnTo>
                  <a:lnTo>
                    <a:pt x="892" y="511"/>
                  </a:lnTo>
                  <a:lnTo>
                    <a:pt x="886" y="555"/>
                  </a:lnTo>
                  <a:lnTo>
                    <a:pt x="874" y="597"/>
                  </a:lnTo>
                  <a:lnTo>
                    <a:pt x="860" y="637"/>
                  </a:lnTo>
                  <a:lnTo>
                    <a:pt x="842" y="676"/>
                  </a:lnTo>
                  <a:lnTo>
                    <a:pt x="820" y="714"/>
                  </a:lnTo>
                  <a:lnTo>
                    <a:pt x="794" y="748"/>
                  </a:lnTo>
                  <a:lnTo>
                    <a:pt x="766" y="778"/>
                  </a:lnTo>
                  <a:lnTo>
                    <a:pt x="736" y="806"/>
                  </a:lnTo>
                  <a:lnTo>
                    <a:pt x="702" y="832"/>
                  </a:lnTo>
                  <a:lnTo>
                    <a:pt x="666" y="855"/>
                  </a:lnTo>
                  <a:lnTo>
                    <a:pt x="628" y="873"/>
                  </a:lnTo>
                  <a:lnTo>
                    <a:pt x="587" y="889"/>
                  </a:lnTo>
                  <a:lnTo>
                    <a:pt x="545" y="899"/>
                  </a:lnTo>
                  <a:lnTo>
                    <a:pt x="503" y="907"/>
                  </a:lnTo>
                  <a:lnTo>
                    <a:pt x="457" y="909"/>
                  </a:lnTo>
                  <a:lnTo>
                    <a:pt x="457" y="909"/>
                  </a:lnTo>
                  <a:lnTo>
                    <a:pt x="413" y="907"/>
                  </a:lnTo>
                  <a:lnTo>
                    <a:pt x="371" y="899"/>
                  </a:lnTo>
                  <a:lnTo>
                    <a:pt x="329" y="889"/>
                  </a:lnTo>
                  <a:lnTo>
                    <a:pt x="289" y="873"/>
                  </a:lnTo>
                  <a:lnTo>
                    <a:pt x="251" y="855"/>
                  </a:lnTo>
                  <a:lnTo>
                    <a:pt x="215" y="832"/>
                  </a:lnTo>
                  <a:lnTo>
                    <a:pt x="180" y="806"/>
                  </a:lnTo>
                  <a:lnTo>
                    <a:pt x="150" y="778"/>
                  </a:lnTo>
                  <a:lnTo>
                    <a:pt x="122" y="748"/>
                  </a:lnTo>
                  <a:lnTo>
                    <a:pt x="96" y="714"/>
                  </a:lnTo>
                  <a:lnTo>
                    <a:pt x="74" y="676"/>
                  </a:lnTo>
                  <a:lnTo>
                    <a:pt x="56" y="637"/>
                  </a:lnTo>
                  <a:lnTo>
                    <a:pt x="42" y="597"/>
                  </a:lnTo>
                  <a:lnTo>
                    <a:pt x="30" y="555"/>
                  </a:lnTo>
                  <a:lnTo>
                    <a:pt x="24" y="511"/>
                  </a:lnTo>
                  <a:lnTo>
                    <a:pt x="22" y="467"/>
                  </a:lnTo>
                  <a:lnTo>
                    <a:pt x="22" y="467"/>
                  </a:lnTo>
                  <a:lnTo>
                    <a:pt x="22" y="440"/>
                  </a:lnTo>
                  <a:lnTo>
                    <a:pt x="24" y="414"/>
                  </a:lnTo>
                  <a:lnTo>
                    <a:pt x="28" y="390"/>
                  </a:lnTo>
                  <a:lnTo>
                    <a:pt x="34" y="366"/>
                  </a:lnTo>
                  <a:lnTo>
                    <a:pt x="40" y="340"/>
                  </a:lnTo>
                  <a:lnTo>
                    <a:pt x="48" y="316"/>
                  </a:lnTo>
                  <a:lnTo>
                    <a:pt x="56" y="294"/>
                  </a:lnTo>
                  <a:lnTo>
                    <a:pt x="66" y="269"/>
                  </a:lnTo>
                  <a:lnTo>
                    <a:pt x="50" y="253"/>
                  </a:lnTo>
                  <a:lnTo>
                    <a:pt x="50" y="253"/>
                  </a:lnTo>
                  <a:lnTo>
                    <a:pt x="38" y="277"/>
                  </a:lnTo>
                  <a:lnTo>
                    <a:pt x="28" y="304"/>
                  </a:lnTo>
                  <a:lnTo>
                    <a:pt x="20" y="330"/>
                  </a:lnTo>
                  <a:lnTo>
                    <a:pt x="12" y="356"/>
                  </a:lnTo>
                  <a:lnTo>
                    <a:pt x="6" y="384"/>
                  </a:lnTo>
                  <a:lnTo>
                    <a:pt x="2" y="410"/>
                  </a:lnTo>
                  <a:lnTo>
                    <a:pt x="0" y="438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2" y="513"/>
                  </a:lnTo>
                  <a:lnTo>
                    <a:pt x="8" y="559"/>
                  </a:lnTo>
                  <a:lnTo>
                    <a:pt x="20" y="603"/>
                  </a:lnTo>
                  <a:lnTo>
                    <a:pt x="36" y="647"/>
                  </a:lnTo>
                  <a:lnTo>
                    <a:pt x="54" y="688"/>
                  </a:lnTo>
                  <a:lnTo>
                    <a:pt x="78" y="726"/>
                  </a:lnTo>
                  <a:lnTo>
                    <a:pt x="104" y="762"/>
                  </a:lnTo>
                  <a:lnTo>
                    <a:pt x="134" y="794"/>
                  </a:lnTo>
                  <a:lnTo>
                    <a:pt x="166" y="824"/>
                  </a:lnTo>
                  <a:lnTo>
                    <a:pt x="202" y="851"/>
                  </a:lnTo>
                  <a:lnTo>
                    <a:pt x="241" y="875"/>
                  </a:lnTo>
                  <a:lnTo>
                    <a:pt x="281" y="895"/>
                  </a:lnTo>
                  <a:lnTo>
                    <a:pt x="323" y="911"/>
                  </a:lnTo>
                  <a:lnTo>
                    <a:pt x="365" y="921"/>
                  </a:lnTo>
                  <a:lnTo>
                    <a:pt x="411" y="929"/>
                  </a:lnTo>
                  <a:lnTo>
                    <a:pt x="435" y="931"/>
                  </a:lnTo>
                  <a:lnTo>
                    <a:pt x="457" y="931"/>
                  </a:lnTo>
                  <a:lnTo>
                    <a:pt x="457" y="931"/>
                  </a:lnTo>
                  <a:lnTo>
                    <a:pt x="481" y="931"/>
                  </a:lnTo>
                  <a:lnTo>
                    <a:pt x="505" y="929"/>
                  </a:lnTo>
                  <a:lnTo>
                    <a:pt x="549" y="921"/>
                  </a:lnTo>
                  <a:lnTo>
                    <a:pt x="593" y="911"/>
                  </a:lnTo>
                  <a:lnTo>
                    <a:pt x="636" y="895"/>
                  </a:lnTo>
                  <a:lnTo>
                    <a:pt x="676" y="875"/>
                  </a:lnTo>
                  <a:lnTo>
                    <a:pt x="714" y="851"/>
                  </a:lnTo>
                  <a:lnTo>
                    <a:pt x="750" y="824"/>
                  </a:lnTo>
                  <a:lnTo>
                    <a:pt x="782" y="794"/>
                  </a:lnTo>
                  <a:lnTo>
                    <a:pt x="812" y="762"/>
                  </a:lnTo>
                  <a:lnTo>
                    <a:pt x="838" y="726"/>
                  </a:lnTo>
                  <a:lnTo>
                    <a:pt x="862" y="688"/>
                  </a:lnTo>
                  <a:lnTo>
                    <a:pt x="880" y="647"/>
                  </a:lnTo>
                  <a:lnTo>
                    <a:pt x="896" y="603"/>
                  </a:lnTo>
                  <a:lnTo>
                    <a:pt x="906" y="559"/>
                  </a:lnTo>
                  <a:lnTo>
                    <a:pt x="914" y="513"/>
                  </a:lnTo>
                  <a:lnTo>
                    <a:pt x="916" y="467"/>
                  </a:lnTo>
                  <a:lnTo>
                    <a:pt x="916" y="467"/>
                  </a:lnTo>
                  <a:lnTo>
                    <a:pt x="914" y="418"/>
                  </a:lnTo>
                  <a:lnTo>
                    <a:pt x="906" y="372"/>
                  </a:lnTo>
                  <a:lnTo>
                    <a:pt x="896" y="328"/>
                  </a:lnTo>
                  <a:lnTo>
                    <a:pt x="880" y="286"/>
                  </a:lnTo>
                  <a:lnTo>
                    <a:pt x="862" y="245"/>
                  </a:lnTo>
                  <a:lnTo>
                    <a:pt x="838" y="207"/>
                  </a:lnTo>
                  <a:lnTo>
                    <a:pt x="812" y="171"/>
                  </a:lnTo>
                  <a:lnTo>
                    <a:pt x="782" y="137"/>
                  </a:lnTo>
                  <a:lnTo>
                    <a:pt x="750" y="107"/>
                  </a:lnTo>
                  <a:lnTo>
                    <a:pt x="714" y="80"/>
                  </a:lnTo>
                  <a:lnTo>
                    <a:pt x="676" y="56"/>
                  </a:lnTo>
                  <a:lnTo>
                    <a:pt x="636" y="38"/>
                  </a:lnTo>
                  <a:lnTo>
                    <a:pt x="593" y="22"/>
                  </a:lnTo>
                  <a:lnTo>
                    <a:pt x="549" y="10"/>
                  </a:lnTo>
                  <a:lnTo>
                    <a:pt x="505" y="4"/>
                  </a:lnTo>
                  <a:lnTo>
                    <a:pt x="481" y="2"/>
                  </a:lnTo>
                  <a:lnTo>
                    <a:pt x="457" y="0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Blank Slide">
  <p:cSld name="7_Blank Slide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6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6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2" name="Google Shape;172;p16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73" name="Google Shape;173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6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75" name="Google Shape;1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6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16"/>
          <p:cNvGrpSpPr/>
          <p:nvPr/>
        </p:nvGrpSpPr>
        <p:grpSpPr>
          <a:xfrm>
            <a:off x="22326528" y="12056065"/>
            <a:ext cx="1042988" cy="768910"/>
            <a:chOff x="18992850" y="8383588"/>
            <a:chExt cx="1552575" cy="1144588"/>
          </a:xfrm>
        </p:grpSpPr>
        <p:sp>
          <p:nvSpPr>
            <p:cNvPr id="178" name="Google Shape;178;p16"/>
            <p:cNvSpPr/>
            <p:nvPr/>
          </p:nvSpPr>
          <p:spPr>
            <a:xfrm>
              <a:off x="18992850" y="8383588"/>
              <a:ext cx="1552575" cy="1144588"/>
            </a:xfrm>
            <a:custGeom>
              <a:rect b="b" l="l" r="r" t="t"/>
              <a:pathLst>
                <a:path extrusionOk="0" h="721" w="978">
                  <a:moveTo>
                    <a:pt x="976" y="661"/>
                  </a:moveTo>
                  <a:lnTo>
                    <a:pt x="854" y="102"/>
                  </a:lnTo>
                  <a:lnTo>
                    <a:pt x="854" y="102"/>
                  </a:lnTo>
                  <a:lnTo>
                    <a:pt x="854" y="102"/>
                  </a:lnTo>
                  <a:lnTo>
                    <a:pt x="854" y="102"/>
                  </a:lnTo>
                  <a:lnTo>
                    <a:pt x="852" y="100"/>
                  </a:lnTo>
                  <a:lnTo>
                    <a:pt x="852" y="100"/>
                  </a:lnTo>
                  <a:lnTo>
                    <a:pt x="852" y="100"/>
                  </a:lnTo>
                  <a:lnTo>
                    <a:pt x="852" y="100"/>
                  </a:lnTo>
                  <a:lnTo>
                    <a:pt x="852" y="98"/>
                  </a:lnTo>
                  <a:lnTo>
                    <a:pt x="852" y="98"/>
                  </a:lnTo>
                  <a:lnTo>
                    <a:pt x="852" y="98"/>
                  </a:lnTo>
                  <a:lnTo>
                    <a:pt x="852" y="98"/>
                  </a:lnTo>
                  <a:lnTo>
                    <a:pt x="850" y="98"/>
                  </a:lnTo>
                  <a:lnTo>
                    <a:pt x="850" y="98"/>
                  </a:lnTo>
                  <a:lnTo>
                    <a:pt x="850" y="96"/>
                  </a:lnTo>
                  <a:lnTo>
                    <a:pt x="850" y="96"/>
                  </a:lnTo>
                  <a:lnTo>
                    <a:pt x="850" y="96"/>
                  </a:lnTo>
                  <a:lnTo>
                    <a:pt x="850" y="96"/>
                  </a:lnTo>
                  <a:lnTo>
                    <a:pt x="848" y="96"/>
                  </a:lnTo>
                  <a:lnTo>
                    <a:pt x="848" y="96"/>
                  </a:lnTo>
                  <a:lnTo>
                    <a:pt x="848" y="94"/>
                  </a:lnTo>
                  <a:lnTo>
                    <a:pt x="848" y="94"/>
                  </a:lnTo>
                  <a:lnTo>
                    <a:pt x="846" y="94"/>
                  </a:lnTo>
                  <a:lnTo>
                    <a:pt x="846" y="94"/>
                  </a:lnTo>
                  <a:lnTo>
                    <a:pt x="846" y="94"/>
                  </a:lnTo>
                  <a:lnTo>
                    <a:pt x="846" y="94"/>
                  </a:lnTo>
                  <a:lnTo>
                    <a:pt x="844" y="94"/>
                  </a:lnTo>
                  <a:lnTo>
                    <a:pt x="844" y="94"/>
                  </a:lnTo>
                  <a:lnTo>
                    <a:pt x="842" y="92"/>
                  </a:lnTo>
                  <a:lnTo>
                    <a:pt x="842" y="92"/>
                  </a:lnTo>
                  <a:lnTo>
                    <a:pt x="842" y="92"/>
                  </a:lnTo>
                  <a:lnTo>
                    <a:pt x="716" y="92"/>
                  </a:lnTo>
                  <a:lnTo>
                    <a:pt x="716" y="92"/>
                  </a:lnTo>
                  <a:lnTo>
                    <a:pt x="712" y="94"/>
                  </a:lnTo>
                  <a:lnTo>
                    <a:pt x="708" y="96"/>
                  </a:lnTo>
                  <a:lnTo>
                    <a:pt x="704" y="100"/>
                  </a:lnTo>
                  <a:lnTo>
                    <a:pt x="704" y="104"/>
                  </a:lnTo>
                  <a:lnTo>
                    <a:pt x="704" y="104"/>
                  </a:lnTo>
                  <a:lnTo>
                    <a:pt x="704" y="110"/>
                  </a:lnTo>
                  <a:lnTo>
                    <a:pt x="708" y="114"/>
                  </a:lnTo>
                  <a:lnTo>
                    <a:pt x="712" y="116"/>
                  </a:lnTo>
                  <a:lnTo>
                    <a:pt x="716" y="116"/>
                  </a:lnTo>
                  <a:lnTo>
                    <a:pt x="828" y="116"/>
                  </a:lnTo>
                  <a:lnTo>
                    <a:pt x="744" y="697"/>
                  </a:lnTo>
                  <a:lnTo>
                    <a:pt x="26" y="697"/>
                  </a:lnTo>
                  <a:lnTo>
                    <a:pt x="110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7" y="132"/>
                  </a:lnTo>
                  <a:lnTo>
                    <a:pt x="199" y="146"/>
                  </a:lnTo>
                  <a:lnTo>
                    <a:pt x="203" y="158"/>
                  </a:lnTo>
                  <a:lnTo>
                    <a:pt x="209" y="168"/>
                  </a:lnTo>
                  <a:lnTo>
                    <a:pt x="209" y="168"/>
                  </a:lnTo>
                  <a:lnTo>
                    <a:pt x="213" y="172"/>
                  </a:lnTo>
                  <a:lnTo>
                    <a:pt x="217" y="175"/>
                  </a:lnTo>
                  <a:lnTo>
                    <a:pt x="221" y="175"/>
                  </a:lnTo>
                  <a:lnTo>
                    <a:pt x="225" y="172"/>
                  </a:lnTo>
                  <a:lnTo>
                    <a:pt x="225" y="172"/>
                  </a:lnTo>
                  <a:lnTo>
                    <a:pt x="229" y="168"/>
                  </a:lnTo>
                  <a:lnTo>
                    <a:pt x="231" y="164"/>
                  </a:lnTo>
                  <a:lnTo>
                    <a:pt x="231" y="160"/>
                  </a:lnTo>
                  <a:lnTo>
                    <a:pt x="229" y="156"/>
                  </a:lnTo>
                  <a:lnTo>
                    <a:pt x="229" y="156"/>
                  </a:lnTo>
                  <a:lnTo>
                    <a:pt x="223" y="144"/>
                  </a:lnTo>
                  <a:lnTo>
                    <a:pt x="219" y="128"/>
                  </a:lnTo>
                  <a:lnTo>
                    <a:pt x="217" y="112"/>
                  </a:lnTo>
                  <a:lnTo>
                    <a:pt x="217" y="94"/>
                  </a:lnTo>
                  <a:lnTo>
                    <a:pt x="217" y="94"/>
                  </a:lnTo>
                  <a:lnTo>
                    <a:pt x="219" y="80"/>
                  </a:lnTo>
                  <a:lnTo>
                    <a:pt x="223" y="66"/>
                  </a:lnTo>
                  <a:lnTo>
                    <a:pt x="227" y="52"/>
                  </a:lnTo>
                  <a:lnTo>
                    <a:pt x="233" y="42"/>
                  </a:lnTo>
                  <a:lnTo>
                    <a:pt x="233" y="42"/>
                  </a:lnTo>
                  <a:lnTo>
                    <a:pt x="237" y="34"/>
                  </a:lnTo>
                  <a:lnTo>
                    <a:pt x="243" y="28"/>
                  </a:lnTo>
                  <a:lnTo>
                    <a:pt x="247" y="26"/>
                  </a:lnTo>
                  <a:lnTo>
                    <a:pt x="253" y="24"/>
                  </a:lnTo>
                  <a:lnTo>
                    <a:pt x="253" y="24"/>
                  </a:lnTo>
                  <a:lnTo>
                    <a:pt x="261" y="28"/>
                  </a:lnTo>
                  <a:lnTo>
                    <a:pt x="267" y="34"/>
                  </a:lnTo>
                  <a:lnTo>
                    <a:pt x="273" y="46"/>
                  </a:lnTo>
                  <a:lnTo>
                    <a:pt x="277" y="58"/>
                  </a:lnTo>
                  <a:lnTo>
                    <a:pt x="277" y="58"/>
                  </a:lnTo>
                  <a:lnTo>
                    <a:pt x="279" y="64"/>
                  </a:lnTo>
                  <a:lnTo>
                    <a:pt x="281" y="66"/>
                  </a:lnTo>
                  <a:lnTo>
                    <a:pt x="287" y="68"/>
                  </a:lnTo>
                  <a:lnTo>
                    <a:pt x="291" y="68"/>
                  </a:lnTo>
                  <a:lnTo>
                    <a:pt x="291" y="68"/>
                  </a:lnTo>
                  <a:lnTo>
                    <a:pt x="295" y="66"/>
                  </a:lnTo>
                  <a:lnTo>
                    <a:pt x="299" y="62"/>
                  </a:lnTo>
                  <a:lnTo>
                    <a:pt x="299" y="58"/>
                  </a:lnTo>
                  <a:lnTo>
                    <a:pt x="299" y="54"/>
                  </a:lnTo>
                  <a:lnTo>
                    <a:pt x="299" y="54"/>
                  </a:lnTo>
                  <a:lnTo>
                    <a:pt x="293" y="32"/>
                  </a:lnTo>
                  <a:lnTo>
                    <a:pt x="287" y="24"/>
                  </a:lnTo>
                  <a:lnTo>
                    <a:pt x="283" y="16"/>
                  </a:lnTo>
                  <a:lnTo>
                    <a:pt x="275" y="10"/>
                  </a:lnTo>
                  <a:lnTo>
                    <a:pt x="269" y="6"/>
                  </a:lnTo>
                  <a:lnTo>
                    <a:pt x="263" y="2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43" y="2"/>
                  </a:lnTo>
                  <a:lnTo>
                    <a:pt x="231" y="8"/>
                  </a:lnTo>
                  <a:lnTo>
                    <a:pt x="221" y="16"/>
                  </a:lnTo>
                  <a:lnTo>
                    <a:pt x="211" y="30"/>
                  </a:lnTo>
                  <a:lnTo>
                    <a:pt x="211" y="30"/>
                  </a:lnTo>
                  <a:lnTo>
                    <a:pt x="205" y="42"/>
                  </a:lnTo>
                  <a:lnTo>
                    <a:pt x="199" y="58"/>
                  </a:lnTo>
                  <a:lnTo>
                    <a:pt x="195" y="74"/>
                  </a:lnTo>
                  <a:lnTo>
                    <a:pt x="193" y="92"/>
                  </a:lnTo>
                  <a:lnTo>
                    <a:pt x="193" y="92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96" y="94"/>
                  </a:lnTo>
                  <a:lnTo>
                    <a:pt x="92" y="96"/>
                  </a:lnTo>
                  <a:lnTo>
                    <a:pt x="90" y="100"/>
                  </a:lnTo>
                  <a:lnTo>
                    <a:pt x="88" y="104"/>
                  </a:lnTo>
                  <a:lnTo>
                    <a:pt x="0" y="707"/>
                  </a:lnTo>
                  <a:lnTo>
                    <a:pt x="0" y="707"/>
                  </a:lnTo>
                  <a:lnTo>
                    <a:pt x="0" y="713"/>
                  </a:lnTo>
                  <a:lnTo>
                    <a:pt x="2" y="717"/>
                  </a:lnTo>
                  <a:lnTo>
                    <a:pt x="6" y="719"/>
                  </a:lnTo>
                  <a:lnTo>
                    <a:pt x="10" y="721"/>
                  </a:lnTo>
                  <a:lnTo>
                    <a:pt x="10" y="721"/>
                  </a:lnTo>
                  <a:lnTo>
                    <a:pt x="12" y="721"/>
                  </a:lnTo>
                  <a:lnTo>
                    <a:pt x="754" y="721"/>
                  </a:lnTo>
                  <a:lnTo>
                    <a:pt x="754" y="721"/>
                  </a:lnTo>
                  <a:lnTo>
                    <a:pt x="758" y="721"/>
                  </a:lnTo>
                  <a:lnTo>
                    <a:pt x="762" y="719"/>
                  </a:lnTo>
                  <a:lnTo>
                    <a:pt x="764" y="715"/>
                  </a:lnTo>
                  <a:lnTo>
                    <a:pt x="766" y="711"/>
                  </a:lnTo>
                  <a:lnTo>
                    <a:pt x="844" y="170"/>
                  </a:lnTo>
                  <a:lnTo>
                    <a:pt x="950" y="651"/>
                  </a:lnTo>
                  <a:lnTo>
                    <a:pt x="818" y="651"/>
                  </a:lnTo>
                  <a:lnTo>
                    <a:pt x="818" y="651"/>
                  </a:lnTo>
                  <a:lnTo>
                    <a:pt x="814" y="651"/>
                  </a:lnTo>
                  <a:lnTo>
                    <a:pt x="810" y="655"/>
                  </a:lnTo>
                  <a:lnTo>
                    <a:pt x="808" y="659"/>
                  </a:lnTo>
                  <a:lnTo>
                    <a:pt x="806" y="663"/>
                  </a:lnTo>
                  <a:lnTo>
                    <a:pt x="806" y="663"/>
                  </a:lnTo>
                  <a:lnTo>
                    <a:pt x="808" y="667"/>
                  </a:lnTo>
                  <a:lnTo>
                    <a:pt x="810" y="671"/>
                  </a:lnTo>
                  <a:lnTo>
                    <a:pt x="814" y="673"/>
                  </a:lnTo>
                  <a:lnTo>
                    <a:pt x="818" y="675"/>
                  </a:lnTo>
                  <a:lnTo>
                    <a:pt x="966" y="675"/>
                  </a:lnTo>
                  <a:lnTo>
                    <a:pt x="966" y="675"/>
                  </a:lnTo>
                  <a:lnTo>
                    <a:pt x="970" y="673"/>
                  </a:lnTo>
                  <a:lnTo>
                    <a:pt x="974" y="671"/>
                  </a:lnTo>
                  <a:lnTo>
                    <a:pt x="976" y="667"/>
                  </a:lnTo>
                  <a:lnTo>
                    <a:pt x="978" y="663"/>
                  </a:lnTo>
                  <a:lnTo>
                    <a:pt x="978" y="663"/>
                  </a:lnTo>
                  <a:lnTo>
                    <a:pt x="976" y="661"/>
                  </a:lnTo>
                  <a:lnTo>
                    <a:pt x="976" y="66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19192875" y="9078913"/>
              <a:ext cx="258762" cy="236538"/>
            </a:xfrm>
            <a:custGeom>
              <a:rect b="b" l="l" r="r" t="t"/>
              <a:pathLst>
                <a:path extrusionOk="0" h="149" w="163">
                  <a:moveTo>
                    <a:pt x="77" y="44"/>
                  </a:moveTo>
                  <a:lnTo>
                    <a:pt x="77" y="44"/>
                  </a:lnTo>
                  <a:lnTo>
                    <a:pt x="81" y="42"/>
                  </a:lnTo>
                  <a:lnTo>
                    <a:pt x="85" y="40"/>
                  </a:lnTo>
                  <a:lnTo>
                    <a:pt x="87" y="36"/>
                  </a:lnTo>
                  <a:lnTo>
                    <a:pt x="89" y="32"/>
                  </a:lnTo>
                  <a:lnTo>
                    <a:pt x="89" y="32"/>
                  </a:lnTo>
                  <a:lnTo>
                    <a:pt x="87" y="26"/>
                  </a:lnTo>
                  <a:lnTo>
                    <a:pt x="85" y="22"/>
                  </a:lnTo>
                  <a:lnTo>
                    <a:pt x="81" y="20"/>
                  </a:lnTo>
                  <a:lnTo>
                    <a:pt x="77" y="1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2" y="20"/>
                  </a:lnTo>
                  <a:lnTo>
                    <a:pt x="18" y="22"/>
                  </a:lnTo>
                  <a:lnTo>
                    <a:pt x="16" y="26"/>
                  </a:lnTo>
                  <a:lnTo>
                    <a:pt x="14" y="3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39"/>
                  </a:lnTo>
                  <a:lnTo>
                    <a:pt x="2" y="143"/>
                  </a:lnTo>
                  <a:lnTo>
                    <a:pt x="4" y="147"/>
                  </a:lnTo>
                  <a:lnTo>
                    <a:pt x="10" y="147"/>
                  </a:lnTo>
                  <a:lnTo>
                    <a:pt x="10" y="147"/>
                  </a:lnTo>
                  <a:lnTo>
                    <a:pt x="10" y="149"/>
                  </a:lnTo>
                  <a:lnTo>
                    <a:pt x="119" y="149"/>
                  </a:lnTo>
                  <a:lnTo>
                    <a:pt x="119" y="149"/>
                  </a:lnTo>
                  <a:lnTo>
                    <a:pt x="125" y="147"/>
                  </a:lnTo>
                  <a:lnTo>
                    <a:pt x="127" y="145"/>
                  </a:lnTo>
                  <a:lnTo>
                    <a:pt x="131" y="141"/>
                  </a:lnTo>
                  <a:lnTo>
                    <a:pt x="131" y="137"/>
                  </a:lnTo>
                  <a:lnTo>
                    <a:pt x="147" y="34"/>
                  </a:lnTo>
                  <a:lnTo>
                    <a:pt x="159" y="20"/>
                  </a:lnTo>
                  <a:lnTo>
                    <a:pt x="159" y="20"/>
                  </a:lnTo>
                  <a:lnTo>
                    <a:pt x="163" y="16"/>
                  </a:lnTo>
                  <a:lnTo>
                    <a:pt x="163" y="12"/>
                  </a:lnTo>
                  <a:lnTo>
                    <a:pt x="163" y="8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5" y="0"/>
                  </a:lnTo>
                  <a:lnTo>
                    <a:pt x="151" y="0"/>
                  </a:lnTo>
                  <a:lnTo>
                    <a:pt x="147" y="0"/>
                  </a:lnTo>
                  <a:lnTo>
                    <a:pt x="143" y="4"/>
                  </a:lnTo>
                  <a:lnTo>
                    <a:pt x="75" y="72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69" y="64"/>
                  </a:lnTo>
                  <a:lnTo>
                    <a:pt x="63" y="64"/>
                  </a:lnTo>
                  <a:lnTo>
                    <a:pt x="58" y="64"/>
                  </a:lnTo>
                  <a:lnTo>
                    <a:pt x="54" y="68"/>
                  </a:lnTo>
                  <a:lnTo>
                    <a:pt x="54" y="68"/>
                  </a:lnTo>
                  <a:lnTo>
                    <a:pt x="52" y="72"/>
                  </a:lnTo>
                  <a:lnTo>
                    <a:pt x="50" y="76"/>
                  </a:lnTo>
                  <a:lnTo>
                    <a:pt x="52" y="80"/>
                  </a:lnTo>
                  <a:lnTo>
                    <a:pt x="54" y="84"/>
                  </a:lnTo>
                  <a:lnTo>
                    <a:pt x="67" y="96"/>
                  </a:lnTo>
                  <a:lnTo>
                    <a:pt x="67" y="96"/>
                  </a:lnTo>
                  <a:lnTo>
                    <a:pt x="71" y="100"/>
                  </a:lnTo>
                  <a:lnTo>
                    <a:pt x="75" y="100"/>
                  </a:lnTo>
                  <a:lnTo>
                    <a:pt x="81" y="100"/>
                  </a:lnTo>
                  <a:lnTo>
                    <a:pt x="85" y="96"/>
                  </a:lnTo>
                  <a:lnTo>
                    <a:pt x="119" y="62"/>
                  </a:lnTo>
                  <a:lnTo>
                    <a:pt x="109" y="125"/>
                  </a:lnTo>
                  <a:lnTo>
                    <a:pt x="24" y="125"/>
                  </a:lnTo>
                  <a:lnTo>
                    <a:pt x="36" y="44"/>
                  </a:lnTo>
                  <a:lnTo>
                    <a:pt x="77" y="4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19237325" y="8807450"/>
              <a:ext cx="233362" cy="204788"/>
            </a:xfrm>
            <a:custGeom>
              <a:rect b="b" l="l" r="r" t="t"/>
              <a:pathLst>
                <a:path extrusionOk="0" h="129" w="147">
                  <a:moveTo>
                    <a:pt x="145" y="4"/>
                  </a:moveTo>
                  <a:lnTo>
                    <a:pt x="145" y="4"/>
                  </a:lnTo>
                  <a:lnTo>
                    <a:pt x="141" y="2"/>
                  </a:lnTo>
                  <a:lnTo>
                    <a:pt x="135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18" y="4"/>
                  </a:lnTo>
                  <a:lnTo>
                    <a:pt x="16" y="6"/>
                  </a:lnTo>
                  <a:lnTo>
                    <a:pt x="14" y="1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4" y="127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19" y="129"/>
                  </a:lnTo>
                  <a:lnTo>
                    <a:pt x="119" y="129"/>
                  </a:lnTo>
                  <a:lnTo>
                    <a:pt x="125" y="129"/>
                  </a:lnTo>
                  <a:lnTo>
                    <a:pt x="127" y="127"/>
                  </a:lnTo>
                  <a:lnTo>
                    <a:pt x="131" y="123"/>
                  </a:lnTo>
                  <a:lnTo>
                    <a:pt x="131" y="119"/>
                  </a:lnTo>
                  <a:lnTo>
                    <a:pt x="147" y="14"/>
                  </a:lnTo>
                  <a:lnTo>
                    <a:pt x="147" y="14"/>
                  </a:lnTo>
                  <a:lnTo>
                    <a:pt x="147" y="8"/>
                  </a:lnTo>
                  <a:lnTo>
                    <a:pt x="145" y="4"/>
                  </a:lnTo>
                  <a:lnTo>
                    <a:pt x="145" y="4"/>
                  </a:lnTo>
                  <a:close/>
                  <a:moveTo>
                    <a:pt x="109" y="105"/>
                  </a:moveTo>
                  <a:lnTo>
                    <a:pt x="24" y="105"/>
                  </a:lnTo>
                  <a:lnTo>
                    <a:pt x="37" y="24"/>
                  </a:lnTo>
                  <a:lnTo>
                    <a:pt x="121" y="24"/>
                  </a:lnTo>
                  <a:lnTo>
                    <a:pt x="109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19521488" y="9107488"/>
              <a:ext cx="234950" cy="204788"/>
            </a:xfrm>
            <a:custGeom>
              <a:rect b="b" l="l" r="r" t="t"/>
              <a:pathLst>
                <a:path extrusionOk="0" h="129" w="148">
                  <a:moveTo>
                    <a:pt x="136" y="0"/>
                  </a:moveTo>
                  <a:lnTo>
                    <a:pt x="28" y="0"/>
                  </a:lnTo>
                  <a:lnTo>
                    <a:pt x="28" y="0"/>
                  </a:lnTo>
                  <a:lnTo>
                    <a:pt x="24" y="2"/>
                  </a:lnTo>
                  <a:lnTo>
                    <a:pt x="20" y="4"/>
                  </a:lnTo>
                  <a:lnTo>
                    <a:pt x="18" y="6"/>
                  </a:lnTo>
                  <a:lnTo>
                    <a:pt x="16" y="1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7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2" y="129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24" y="129"/>
                  </a:lnTo>
                  <a:lnTo>
                    <a:pt x="128" y="127"/>
                  </a:lnTo>
                  <a:lnTo>
                    <a:pt x="130" y="123"/>
                  </a:lnTo>
                  <a:lnTo>
                    <a:pt x="132" y="119"/>
                  </a:lnTo>
                  <a:lnTo>
                    <a:pt x="148" y="14"/>
                  </a:lnTo>
                  <a:lnTo>
                    <a:pt x="148" y="14"/>
                  </a:lnTo>
                  <a:lnTo>
                    <a:pt x="148" y="10"/>
                  </a:lnTo>
                  <a:lnTo>
                    <a:pt x="146" y="6"/>
                  </a:lnTo>
                  <a:lnTo>
                    <a:pt x="142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136" y="0"/>
                  </a:lnTo>
                  <a:close/>
                  <a:moveTo>
                    <a:pt x="110" y="105"/>
                  </a:moveTo>
                  <a:lnTo>
                    <a:pt x="26" y="105"/>
                  </a:lnTo>
                  <a:lnTo>
                    <a:pt x="38" y="24"/>
                  </a:lnTo>
                  <a:lnTo>
                    <a:pt x="122" y="24"/>
                  </a:lnTo>
                  <a:lnTo>
                    <a:pt x="110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19565938" y="8807450"/>
              <a:ext cx="234950" cy="204788"/>
            </a:xfrm>
            <a:custGeom>
              <a:rect b="b" l="l" r="r" t="t"/>
              <a:pathLst>
                <a:path extrusionOk="0" h="129" w="148">
                  <a:moveTo>
                    <a:pt x="132" y="119"/>
                  </a:moveTo>
                  <a:lnTo>
                    <a:pt x="148" y="14"/>
                  </a:lnTo>
                  <a:lnTo>
                    <a:pt x="148" y="14"/>
                  </a:lnTo>
                  <a:lnTo>
                    <a:pt x="148" y="8"/>
                  </a:lnTo>
                  <a:lnTo>
                    <a:pt x="146" y="4"/>
                  </a:lnTo>
                  <a:lnTo>
                    <a:pt x="142" y="2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6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20" y="2"/>
                  </a:lnTo>
                  <a:lnTo>
                    <a:pt x="18" y="6"/>
                  </a:lnTo>
                  <a:lnTo>
                    <a:pt x="16" y="10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9"/>
                  </a:lnTo>
                  <a:lnTo>
                    <a:pt x="2" y="123"/>
                  </a:lnTo>
                  <a:lnTo>
                    <a:pt x="6" y="127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2" y="129"/>
                  </a:lnTo>
                  <a:lnTo>
                    <a:pt x="120" y="129"/>
                  </a:lnTo>
                  <a:lnTo>
                    <a:pt x="120" y="129"/>
                  </a:lnTo>
                  <a:lnTo>
                    <a:pt x="124" y="127"/>
                  </a:lnTo>
                  <a:lnTo>
                    <a:pt x="128" y="125"/>
                  </a:lnTo>
                  <a:lnTo>
                    <a:pt x="130" y="123"/>
                  </a:lnTo>
                  <a:lnTo>
                    <a:pt x="132" y="119"/>
                  </a:lnTo>
                  <a:lnTo>
                    <a:pt x="132" y="119"/>
                  </a:lnTo>
                  <a:close/>
                  <a:moveTo>
                    <a:pt x="26" y="105"/>
                  </a:moveTo>
                  <a:lnTo>
                    <a:pt x="38" y="24"/>
                  </a:lnTo>
                  <a:lnTo>
                    <a:pt x="122" y="24"/>
                  </a:lnTo>
                  <a:lnTo>
                    <a:pt x="110" y="105"/>
                  </a:lnTo>
                  <a:lnTo>
                    <a:pt x="26" y="10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19851688" y="9107488"/>
              <a:ext cx="233362" cy="207963"/>
            </a:xfrm>
            <a:custGeom>
              <a:rect b="b" l="l" r="r" t="t"/>
              <a:pathLst>
                <a:path extrusionOk="0" h="131" w="147">
                  <a:moveTo>
                    <a:pt x="135" y="0"/>
                  </a:moveTo>
                  <a:lnTo>
                    <a:pt x="26" y="0"/>
                  </a:lnTo>
                  <a:lnTo>
                    <a:pt x="26" y="0"/>
                  </a:lnTo>
                  <a:lnTo>
                    <a:pt x="22" y="2"/>
                  </a:lnTo>
                  <a:lnTo>
                    <a:pt x="20" y="4"/>
                  </a:lnTo>
                  <a:lnTo>
                    <a:pt x="16" y="8"/>
                  </a:lnTo>
                  <a:lnTo>
                    <a:pt x="16" y="12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0" y="121"/>
                  </a:lnTo>
                  <a:lnTo>
                    <a:pt x="2" y="125"/>
                  </a:lnTo>
                  <a:lnTo>
                    <a:pt x="6" y="129"/>
                  </a:lnTo>
                  <a:lnTo>
                    <a:pt x="10" y="129"/>
                  </a:lnTo>
                  <a:lnTo>
                    <a:pt x="10" y="129"/>
                  </a:lnTo>
                  <a:lnTo>
                    <a:pt x="12" y="131"/>
                  </a:lnTo>
                  <a:lnTo>
                    <a:pt x="121" y="131"/>
                  </a:lnTo>
                  <a:lnTo>
                    <a:pt x="121" y="131"/>
                  </a:lnTo>
                  <a:lnTo>
                    <a:pt x="125" y="129"/>
                  </a:lnTo>
                  <a:lnTo>
                    <a:pt x="129" y="127"/>
                  </a:lnTo>
                  <a:lnTo>
                    <a:pt x="131" y="123"/>
                  </a:lnTo>
                  <a:lnTo>
                    <a:pt x="133" y="119"/>
                  </a:lnTo>
                  <a:lnTo>
                    <a:pt x="147" y="14"/>
                  </a:lnTo>
                  <a:lnTo>
                    <a:pt x="147" y="14"/>
                  </a:lnTo>
                  <a:lnTo>
                    <a:pt x="147" y="10"/>
                  </a:lnTo>
                  <a:lnTo>
                    <a:pt x="145" y="6"/>
                  </a:lnTo>
                  <a:lnTo>
                    <a:pt x="143" y="2"/>
                  </a:lnTo>
                  <a:lnTo>
                    <a:pt x="137" y="2"/>
                  </a:lnTo>
                  <a:lnTo>
                    <a:pt x="137" y="2"/>
                  </a:lnTo>
                  <a:lnTo>
                    <a:pt x="135" y="0"/>
                  </a:lnTo>
                  <a:lnTo>
                    <a:pt x="135" y="0"/>
                  </a:lnTo>
                  <a:close/>
                  <a:moveTo>
                    <a:pt x="111" y="107"/>
                  </a:moveTo>
                  <a:lnTo>
                    <a:pt x="26" y="107"/>
                  </a:lnTo>
                  <a:lnTo>
                    <a:pt x="38" y="26"/>
                  </a:lnTo>
                  <a:lnTo>
                    <a:pt x="123" y="26"/>
                  </a:lnTo>
                  <a:lnTo>
                    <a:pt x="111" y="10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19896138" y="8775700"/>
              <a:ext cx="268287" cy="236538"/>
            </a:xfrm>
            <a:custGeom>
              <a:rect b="b" l="l" r="r" t="t"/>
              <a:pathLst>
                <a:path extrusionOk="0" h="149" w="169">
                  <a:moveTo>
                    <a:pt x="133" y="139"/>
                  </a:moveTo>
                  <a:lnTo>
                    <a:pt x="147" y="38"/>
                  </a:lnTo>
                  <a:lnTo>
                    <a:pt x="167" y="20"/>
                  </a:lnTo>
                  <a:lnTo>
                    <a:pt x="167" y="20"/>
                  </a:lnTo>
                  <a:lnTo>
                    <a:pt x="169" y="16"/>
                  </a:lnTo>
                  <a:lnTo>
                    <a:pt x="169" y="10"/>
                  </a:lnTo>
                  <a:lnTo>
                    <a:pt x="169" y="6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1" y="0"/>
                  </a:lnTo>
                  <a:lnTo>
                    <a:pt x="157" y="0"/>
                  </a:lnTo>
                  <a:lnTo>
                    <a:pt x="153" y="0"/>
                  </a:lnTo>
                  <a:lnTo>
                    <a:pt x="149" y="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125" y="26"/>
                  </a:lnTo>
                  <a:lnTo>
                    <a:pt x="83" y="70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5" y="64"/>
                  </a:lnTo>
                  <a:lnTo>
                    <a:pt x="71" y="64"/>
                  </a:lnTo>
                  <a:lnTo>
                    <a:pt x="65" y="64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59" y="70"/>
                  </a:lnTo>
                  <a:lnTo>
                    <a:pt x="59" y="76"/>
                  </a:lnTo>
                  <a:lnTo>
                    <a:pt x="59" y="80"/>
                  </a:lnTo>
                  <a:lnTo>
                    <a:pt x="61" y="84"/>
                  </a:lnTo>
                  <a:lnTo>
                    <a:pt x="73" y="96"/>
                  </a:lnTo>
                  <a:lnTo>
                    <a:pt x="73" y="96"/>
                  </a:lnTo>
                  <a:lnTo>
                    <a:pt x="77" y="98"/>
                  </a:lnTo>
                  <a:lnTo>
                    <a:pt x="83" y="100"/>
                  </a:lnTo>
                  <a:lnTo>
                    <a:pt x="87" y="98"/>
                  </a:lnTo>
                  <a:lnTo>
                    <a:pt x="91" y="96"/>
                  </a:lnTo>
                  <a:lnTo>
                    <a:pt x="91" y="96"/>
                  </a:lnTo>
                  <a:lnTo>
                    <a:pt x="119" y="68"/>
                  </a:lnTo>
                  <a:lnTo>
                    <a:pt x="111" y="125"/>
                  </a:lnTo>
                  <a:lnTo>
                    <a:pt x="26" y="125"/>
                  </a:lnTo>
                  <a:lnTo>
                    <a:pt x="39" y="44"/>
                  </a:lnTo>
                  <a:lnTo>
                    <a:pt x="79" y="44"/>
                  </a:lnTo>
                  <a:lnTo>
                    <a:pt x="79" y="44"/>
                  </a:lnTo>
                  <a:lnTo>
                    <a:pt x="85" y="44"/>
                  </a:lnTo>
                  <a:lnTo>
                    <a:pt x="89" y="40"/>
                  </a:lnTo>
                  <a:lnTo>
                    <a:pt x="91" y="36"/>
                  </a:lnTo>
                  <a:lnTo>
                    <a:pt x="91" y="32"/>
                  </a:lnTo>
                  <a:lnTo>
                    <a:pt x="91" y="32"/>
                  </a:lnTo>
                  <a:lnTo>
                    <a:pt x="91" y="28"/>
                  </a:lnTo>
                  <a:lnTo>
                    <a:pt x="89" y="24"/>
                  </a:lnTo>
                  <a:lnTo>
                    <a:pt x="85" y="22"/>
                  </a:lnTo>
                  <a:lnTo>
                    <a:pt x="79" y="20"/>
                  </a:lnTo>
                  <a:lnTo>
                    <a:pt x="26" y="20"/>
                  </a:lnTo>
                  <a:lnTo>
                    <a:pt x="26" y="20"/>
                  </a:lnTo>
                  <a:lnTo>
                    <a:pt x="22" y="22"/>
                  </a:lnTo>
                  <a:lnTo>
                    <a:pt x="20" y="24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41"/>
                  </a:lnTo>
                  <a:lnTo>
                    <a:pt x="2" y="145"/>
                  </a:lnTo>
                  <a:lnTo>
                    <a:pt x="6" y="147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12" y="149"/>
                  </a:lnTo>
                  <a:lnTo>
                    <a:pt x="121" y="149"/>
                  </a:lnTo>
                  <a:lnTo>
                    <a:pt x="121" y="149"/>
                  </a:lnTo>
                  <a:lnTo>
                    <a:pt x="125" y="149"/>
                  </a:lnTo>
                  <a:lnTo>
                    <a:pt x="129" y="147"/>
                  </a:lnTo>
                  <a:lnTo>
                    <a:pt x="131" y="143"/>
                  </a:lnTo>
                  <a:lnTo>
                    <a:pt x="133" y="139"/>
                  </a:lnTo>
                  <a:lnTo>
                    <a:pt x="133" y="139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19381788" y="8383588"/>
              <a:ext cx="454025" cy="277813"/>
            </a:xfrm>
            <a:custGeom>
              <a:rect b="b" l="l" r="r" t="t"/>
              <a:pathLst>
                <a:path extrusionOk="0" h="175" w="286">
                  <a:moveTo>
                    <a:pt x="0" y="104"/>
                  </a:moveTo>
                  <a:lnTo>
                    <a:pt x="0" y="104"/>
                  </a:lnTo>
                  <a:lnTo>
                    <a:pt x="0" y="110"/>
                  </a:lnTo>
                  <a:lnTo>
                    <a:pt x="4" y="114"/>
                  </a:lnTo>
                  <a:lnTo>
                    <a:pt x="8" y="116"/>
                  </a:lnTo>
                  <a:lnTo>
                    <a:pt x="12" y="116"/>
                  </a:lnTo>
                  <a:lnTo>
                    <a:pt x="180" y="116"/>
                  </a:lnTo>
                  <a:lnTo>
                    <a:pt x="180" y="116"/>
                  </a:lnTo>
                  <a:lnTo>
                    <a:pt x="182" y="132"/>
                  </a:lnTo>
                  <a:lnTo>
                    <a:pt x="184" y="146"/>
                  </a:lnTo>
                  <a:lnTo>
                    <a:pt x="190" y="158"/>
                  </a:lnTo>
                  <a:lnTo>
                    <a:pt x="194" y="168"/>
                  </a:lnTo>
                  <a:lnTo>
                    <a:pt x="194" y="168"/>
                  </a:lnTo>
                  <a:lnTo>
                    <a:pt x="198" y="172"/>
                  </a:lnTo>
                  <a:lnTo>
                    <a:pt x="202" y="175"/>
                  </a:lnTo>
                  <a:lnTo>
                    <a:pt x="206" y="175"/>
                  </a:lnTo>
                  <a:lnTo>
                    <a:pt x="212" y="172"/>
                  </a:lnTo>
                  <a:lnTo>
                    <a:pt x="212" y="172"/>
                  </a:lnTo>
                  <a:lnTo>
                    <a:pt x="214" y="168"/>
                  </a:lnTo>
                  <a:lnTo>
                    <a:pt x="216" y="164"/>
                  </a:lnTo>
                  <a:lnTo>
                    <a:pt x="216" y="160"/>
                  </a:lnTo>
                  <a:lnTo>
                    <a:pt x="216" y="156"/>
                  </a:lnTo>
                  <a:lnTo>
                    <a:pt x="216" y="156"/>
                  </a:lnTo>
                  <a:lnTo>
                    <a:pt x="210" y="144"/>
                  </a:lnTo>
                  <a:lnTo>
                    <a:pt x="206" y="128"/>
                  </a:lnTo>
                  <a:lnTo>
                    <a:pt x="204" y="112"/>
                  </a:lnTo>
                  <a:lnTo>
                    <a:pt x="204" y="94"/>
                  </a:lnTo>
                  <a:lnTo>
                    <a:pt x="204" y="94"/>
                  </a:lnTo>
                  <a:lnTo>
                    <a:pt x="206" y="80"/>
                  </a:lnTo>
                  <a:lnTo>
                    <a:pt x="208" y="66"/>
                  </a:lnTo>
                  <a:lnTo>
                    <a:pt x="212" y="52"/>
                  </a:lnTo>
                  <a:lnTo>
                    <a:pt x="218" y="42"/>
                  </a:lnTo>
                  <a:lnTo>
                    <a:pt x="218" y="42"/>
                  </a:lnTo>
                  <a:lnTo>
                    <a:pt x="224" y="34"/>
                  </a:lnTo>
                  <a:lnTo>
                    <a:pt x="228" y="28"/>
                  </a:lnTo>
                  <a:lnTo>
                    <a:pt x="234" y="26"/>
                  </a:lnTo>
                  <a:lnTo>
                    <a:pt x="238" y="24"/>
                  </a:lnTo>
                  <a:lnTo>
                    <a:pt x="238" y="24"/>
                  </a:lnTo>
                  <a:lnTo>
                    <a:pt x="246" y="28"/>
                  </a:lnTo>
                  <a:lnTo>
                    <a:pt x="252" y="34"/>
                  </a:lnTo>
                  <a:lnTo>
                    <a:pt x="258" y="46"/>
                  </a:lnTo>
                  <a:lnTo>
                    <a:pt x="262" y="58"/>
                  </a:lnTo>
                  <a:lnTo>
                    <a:pt x="262" y="58"/>
                  </a:lnTo>
                  <a:lnTo>
                    <a:pt x="264" y="64"/>
                  </a:lnTo>
                  <a:lnTo>
                    <a:pt x="268" y="66"/>
                  </a:lnTo>
                  <a:lnTo>
                    <a:pt x="272" y="68"/>
                  </a:lnTo>
                  <a:lnTo>
                    <a:pt x="276" y="68"/>
                  </a:lnTo>
                  <a:lnTo>
                    <a:pt x="276" y="68"/>
                  </a:lnTo>
                  <a:lnTo>
                    <a:pt x="282" y="66"/>
                  </a:lnTo>
                  <a:lnTo>
                    <a:pt x="284" y="62"/>
                  </a:lnTo>
                  <a:lnTo>
                    <a:pt x="286" y="58"/>
                  </a:lnTo>
                  <a:lnTo>
                    <a:pt x="286" y="54"/>
                  </a:lnTo>
                  <a:lnTo>
                    <a:pt x="286" y="54"/>
                  </a:lnTo>
                  <a:lnTo>
                    <a:pt x="278" y="32"/>
                  </a:lnTo>
                  <a:lnTo>
                    <a:pt x="274" y="24"/>
                  </a:lnTo>
                  <a:lnTo>
                    <a:pt x="268" y="16"/>
                  </a:lnTo>
                  <a:lnTo>
                    <a:pt x="262" y="10"/>
                  </a:lnTo>
                  <a:lnTo>
                    <a:pt x="256" y="6"/>
                  </a:lnTo>
                  <a:lnTo>
                    <a:pt x="248" y="2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28" y="2"/>
                  </a:lnTo>
                  <a:lnTo>
                    <a:pt x="218" y="8"/>
                  </a:lnTo>
                  <a:lnTo>
                    <a:pt x="206" y="16"/>
                  </a:lnTo>
                  <a:lnTo>
                    <a:pt x="198" y="30"/>
                  </a:lnTo>
                  <a:lnTo>
                    <a:pt x="198" y="30"/>
                  </a:lnTo>
                  <a:lnTo>
                    <a:pt x="190" y="42"/>
                  </a:lnTo>
                  <a:lnTo>
                    <a:pt x="186" y="58"/>
                  </a:lnTo>
                  <a:lnTo>
                    <a:pt x="182" y="74"/>
                  </a:lnTo>
                  <a:lnTo>
                    <a:pt x="180" y="92"/>
                  </a:lnTo>
                  <a:lnTo>
                    <a:pt x="180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8" y="94"/>
                  </a:lnTo>
                  <a:lnTo>
                    <a:pt x="4" y="96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19740563" y="8383588"/>
              <a:ext cx="461962" cy="277813"/>
            </a:xfrm>
            <a:custGeom>
              <a:rect b="b" l="l" r="r" t="t"/>
              <a:pathLst>
                <a:path extrusionOk="0" h="175" w="291">
                  <a:moveTo>
                    <a:pt x="0" y="104"/>
                  </a:moveTo>
                  <a:lnTo>
                    <a:pt x="0" y="104"/>
                  </a:lnTo>
                  <a:lnTo>
                    <a:pt x="0" y="110"/>
                  </a:lnTo>
                  <a:lnTo>
                    <a:pt x="4" y="114"/>
                  </a:lnTo>
                  <a:lnTo>
                    <a:pt x="6" y="116"/>
                  </a:lnTo>
                  <a:lnTo>
                    <a:pt x="12" y="116"/>
                  </a:lnTo>
                  <a:lnTo>
                    <a:pt x="185" y="116"/>
                  </a:lnTo>
                  <a:lnTo>
                    <a:pt x="185" y="116"/>
                  </a:lnTo>
                  <a:lnTo>
                    <a:pt x="187" y="132"/>
                  </a:lnTo>
                  <a:lnTo>
                    <a:pt x="191" y="146"/>
                  </a:lnTo>
                  <a:lnTo>
                    <a:pt x="195" y="158"/>
                  </a:lnTo>
                  <a:lnTo>
                    <a:pt x="201" y="168"/>
                  </a:lnTo>
                  <a:lnTo>
                    <a:pt x="201" y="168"/>
                  </a:lnTo>
                  <a:lnTo>
                    <a:pt x="203" y="172"/>
                  </a:lnTo>
                  <a:lnTo>
                    <a:pt x="209" y="175"/>
                  </a:lnTo>
                  <a:lnTo>
                    <a:pt x="213" y="175"/>
                  </a:lnTo>
                  <a:lnTo>
                    <a:pt x="217" y="172"/>
                  </a:lnTo>
                  <a:lnTo>
                    <a:pt x="217" y="172"/>
                  </a:lnTo>
                  <a:lnTo>
                    <a:pt x="221" y="168"/>
                  </a:lnTo>
                  <a:lnTo>
                    <a:pt x="223" y="164"/>
                  </a:lnTo>
                  <a:lnTo>
                    <a:pt x="223" y="160"/>
                  </a:lnTo>
                  <a:lnTo>
                    <a:pt x="221" y="156"/>
                  </a:lnTo>
                  <a:lnTo>
                    <a:pt x="221" y="156"/>
                  </a:lnTo>
                  <a:lnTo>
                    <a:pt x="215" y="144"/>
                  </a:lnTo>
                  <a:lnTo>
                    <a:pt x="211" y="128"/>
                  </a:lnTo>
                  <a:lnTo>
                    <a:pt x="209" y="112"/>
                  </a:lnTo>
                  <a:lnTo>
                    <a:pt x="209" y="94"/>
                  </a:lnTo>
                  <a:lnTo>
                    <a:pt x="209" y="94"/>
                  </a:lnTo>
                  <a:lnTo>
                    <a:pt x="211" y="80"/>
                  </a:lnTo>
                  <a:lnTo>
                    <a:pt x="215" y="66"/>
                  </a:lnTo>
                  <a:lnTo>
                    <a:pt x="219" y="52"/>
                  </a:lnTo>
                  <a:lnTo>
                    <a:pt x="223" y="42"/>
                  </a:lnTo>
                  <a:lnTo>
                    <a:pt x="223" y="42"/>
                  </a:lnTo>
                  <a:lnTo>
                    <a:pt x="229" y="34"/>
                  </a:lnTo>
                  <a:lnTo>
                    <a:pt x="235" y="28"/>
                  </a:lnTo>
                  <a:lnTo>
                    <a:pt x="239" y="26"/>
                  </a:lnTo>
                  <a:lnTo>
                    <a:pt x="245" y="24"/>
                  </a:lnTo>
                  <a:lnTo>
                    <a:pt x="245" y="24"/>
                  </a:lnTo>
                  <a:lnTo>
                    <a:pt x="251" y="28"/>
                  </a:lnTo>
                  <a:lnTo>
                    <a:pt x="259" y="34"/>
                  </a:lnTo>
                  <a:lnTo>
                    <a:pt x="263" y="46"/>
                  </a:lnTo>
                  <a:lnTo>
                    <a:pt x="269" y="58"/>
                  </a:lnTo>
                  <a:lnTo>
                    <a:pt x="269" y="58"/>
                  </a:lnTo>
                  <a:lnTo>
                    <a:pt x="271" y="64"/>
                  </a:lnTo>
                  <a:lnTo>
                    <a:pt x="273" y="66"/>
                  </a:lnTo>
                  <a:lnTo>
                    <a:pt x="277" y="68"/>
                  </a:lnTo>
                  <a:lnTo>
                    <a:pt x="283" y="68"/>
                  </a:lnTo>
                  <a:lnTo>
                    <a:pt x="283" y="68"/>
                  </a:lnTo>
                  <a:lnTo>
                    <a:pt x="287" y="66"/>
                  </a:lnTo>
                  <a:lnTo>
                    <a:pt x="289" y="62"/>
                  </a:lnTo>
                  <a:lnTo>
                    <a:pt x="291" y="58"/>
                  </a:lnTo>
                  <a:lnTo>
                    <a:pt x="291" y="54"/>
                  </a:lnTo>
                  <a:lnTo>
                    <a:pt x="291" y="54"/>
                  </a:lnTo>
                  <a:lnTo>
                    <a:pt x="285" y="32"/>
                  </a:lnTo>
                  <a:lnTo>
                    <a:pt x="279" y="24"/>
                  </a:lnTo>
                  <a:lnTo>
                    <a:pt x="273" y="16"/>
                  </a:lnTo>
                  <a:lnTo>
                    <a:pt x="267" y="10"/>
                  </a:lnTo>
                  <a:lnTo>
                    <a:pt x="261" y="6"/>
                  </a:lnTo>
                  <a:lnTo>
                    <a:pt x="253" y="2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35" y="2"/>
                  </a:lnTo>
                  <a:lnTo>
                    <a:pt x="223" y="8"/>
                  </a:lnTo>
                  <a:lnTo>
                    <a:pt x="213" y="16"/>
                  </a:lnTo>
                  <a:lnTo>
                    <a:pt x="203" y="30"/>
                  </a:lnTo>
                  <a:lnTo>
                    <a:pt x="203" y="30"/>
                  </a:lnTo>
                  <a:lnTo>
                    <a:pt x="197" y="42"/>
                  </a:lnTo>
                  <a:lnTo>
                    <a:pt x="191" y="58"/>
                  </a:lnTo>
                  <a:lnTo>
                    <a:pt x="187" y="74"/>
                  </a:lnTo>
                  <a:lnTo>
                    <a:pt x="185" y="92"/>
                  </a:lnTo>
                  <a:lnTo>
                    <a:pt x="185" y="92"/>
                  </a:lnTo>
                  <a:lnTo>
                    <a:pt x="12" y="92"/>
                  </a:lnTo>
                  <a:lnTo>
                    <a:pt x="12" y="92"/>
                  </a:lnTo>
                  <a:lnTo>
                    <a:pt x="6" y="94"/>
                  </a:lnTo>
                  <a:lnTo>
                    <a:pt x="4" y="96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Blank Slide">
  <p:cSld name="8_Blank Slide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7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0" name="Google Shape;190;p17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91" name="Google Shape;19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7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93" name="Google Shape;19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7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95" name="Google Shape;195;p17"/>
          <p:cNvGrpSpPr/>
          <p:nvPr/>
        </p:nvGrpSpPr>
        <p:grpSpPr>
          <a:xfrm>
            <a:off x="22378410" y="12044238"/>
            <a:ext cx="934204" cy="980063"/>
            <a:chOff x="21516975" y="8226425"/>
            <a:chExt cx="1390650" cy="1458913"/>
          </a:xfrm>
        </p:grpSpPr>
        <p:sp>
          <p:nvSpPr>
            <p:cNvPr id="196" name="Google Shape;196;p17"/>
            <p:cNvSpPr/>
            <p:nvPr/>
          </p:nvSpPr>
          <p:spPr>
            <a:xfrm>
              <a:off x="21739225" y="8226425"/>
              <a:ext cx="1168400" cy="1458913"/>
            </a:xfrm>
            <a:custGeom>
              <a:rect b="b" l="l" r="r" t="t"/>
              <a:pathLst>
                <a:path extrusionOk="0" h="919" w="736">
                  <a:moveTo>
                    <a:pt x="616" y="209"/>
                  </a:moveTo>
                  <a:lnTo>
                    <a:pt x="640" y="185"/>
                  </a:lnTo>
                  <a:lnTo>
                    <a:pt x="660" y="205"/>
                  </a:lnTo>
                  <a:lnTo>
                    <a:pt x="660" y="205"/>
                  </a:lnTo>
                  <a:lnTo>
                    <a:pt x="666" y="209"/>
                  </a:lnTo>
                  <a:lnTo>
                    <a:pt x="672" y="211"/>
                  </a:lnTo>
                  <a:lnTo>
                    <a:pt x="684" y="213"/>
                  </a:lnTo>
                  <a:lnTo>
                    <a:pt x="696" y="211"/>
                  </a:lnTo>
                  <a:lnTo>
                    <a:pt x="702" y="209"/>
                  </a:lnTo>
                  <a:lnTo>
                    <a:pt x="706" y="205"/>
                  </a:lnTo>
                  <a:lnTo>
                    <a:pt x="706" y="205"/>
                  </a:lnTo>
                  <a:lnTo>
                    <a:pt x="710" y="199"/>
                  </a:lnTo>
                  <a:lnTo>
                    <a:pt x="714" y="193"/>
                  </a:lnTo>
                  <a:lnTo>
                    <a:pt x="716" y="181"/>
                  </a:lnTo>
                  <a:lnTo>
                    <a:pt x="714" y="169"/>
                  </a:lnTo>
                  <a:lnTo>
                    <a:pt x="710" y="165"/>
                  </a:lnTo>
                  <a:lnTo>
                    <a:pt x="706" y="159"/>
                  </a:lnTo>
                  <a:lnTo>
                    <a:pt x="620" y="74"/>
                  </a:lnTo>
                  <a:lnTo>
                    <a:pt x="620" y="74"/>
                  </a:lnTo>
                  <a:lnTo>
                    <a:pt x="616" y="70"/>
                  </a:lnTo>
                  <a:lnTo>
                    <a:pt x="610" y="66"/>
                  </a:lnTo>
                  <a:lnTo>
                    <a:pt x="598" y="64"/>
                  </a:lnTo>
                  <a:lnTo>
                    <a:pt x="586" y="66"/>
                  </a:lnTo>
                  <a:lnTo>
                    <a:pt x="580" y="70"/>
                  </a:lnTo>
                  <a:lnTo>
                    <a:pt x="576" y="74"/>
                  </a:lnTo>
                  <a:lnTo>
                    <a:pt x="576" y="74"/>
                  </a:lnTo>
                  <a:lnTo>
                    <a:pt x="572" y="78"/>
                  </a:lnTo>
                  <a:lnTo>
                    <a:pt x="568" y="84"/>
                  </a:lnTo>
                  <a:lnTo>
                    <a:pt x="566" y="97"/>
                  </a:lnTo>
                  <a:lnTo>
                    <a:pt x="568" y="109"/>
                  </a:lnTo>
                  <a:lnTo>
                    <a:pt x="572" y="115"/>
                  </a:lnTo>
                  <a:lnTo>
                    <a:pt x="576" y="119"/>
                  </a:lnTo>
                  <a:lnTo>
                    <a:pt x="596" y="139"/>
                  </a:lnTo>
                  <a:lnTo>
                    <a:pt x="568" y="167"/>
                  </a:lnTo>
                  <a:lnTo>
                    <a:pt x="568" y="167"/>
                  </a:lnTo>
                  <a:lnTo>
                    <a:pt x="548" y="155"/>
                  </a:lnTo>
                  <a:lnTo>
                    <a:pt x="527" y="141"/>
                  </a:lnTo>
                  <a:lnTo>
                    <a:pt x="507" y="131"/>
                  </a:lnTo>
                  <a:lnTo>
                    <a:pt x="485" y="121"/>
                  </a:lnTo>
                  <a:lnTo>
                    <a:pt x="463" y="113"/>
                  </a:lnTo>
                  <a:lnTo>
                    <a:pt x="441" y="105"/>
                  </a:lnTo>
                  <a:lnTo>
                    <a:pt x="417" y="99"/>
                  </a:lnTo>
                  <a:lnTo>
                    <a:pt x="395" y="93"/>
                  </a:lnTo>
                  <a:lnTo>
                    <a:pt x="395" y="64"/>
                  </a:lnTo>
                  <a:lnTo>
                    <a:pt x="405" y="64"/>
                  </a:lnTo>
                  <a:lnTo>
                    <a:pt x="405" y="64"/>
                  </a:lnTo>
                  <a:lnTo>
                    <a:pt x="411" y="64"/>
                  </a:lnTo>
                  <a:lnTo>
                    <a:pt x="417" y="62"/>
                  </a:lnTo>
                  <a:lnTo>
                    <a:pt x="427" y="54"/>
                  </a:lnTo>
                  <a:lnTo>
                    <a:pt x="435" y="44"/>
                  </a:lnTo>
                  <a:lnTo>
                    <a:pt x="437" y="38"/>
                  </a:lnTo>
                  <a:lnTo>
                    <a:pt x="437" y="32"/>
                  </a:lnTo>
                  <a:lnTo>
                    <a:pt x="437" y="32"/>
                  </a:lnTo>
                  <a:lnTo>
                    <a:pt x="437" y="26"/>
                  </a:lnTo>
                  <a:lnTo>
                    <a:pt x="435" y="20"/>
                  </a:lnTo>
                  <a:lnTo>
                    <a:pt x="427" y="10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5" y="0"/>
                  </a:lnTo>
                  <a:lnTo>
                    <a:pt x="235" y="0"/>
                  </a:lnTo>
                  <a:lnTo>
                    <a:pt x="235" y="0"/>
                  </a:lnTo>
                  <a:lnTo>
                    <a:pt x="227" y="0"/>
                  </a:lnTo>
                  <a:lnTo>
                    <a:pt x="221" y="2"/>
                  </a:lnTo>
                  <a:lnTo>
                    <a:pt x="211" y="10"/>
                  </a:lnTo>
                  <a:lnTo>
                    <a:pt x="205" y="20"/>
                  </a:lnTo>
                  <a:lnTo>
                    <a:pt x="203" y="26"/>
                  </a:lnTo>
                  <a:lnTo>
                    <a:pt x="203" y="32"/>
                  </a:lnTo>
                  <a:lnTo>
                    <a:pt x="203" y="32"/>
                  </a:lnTo>
                  <a:lnTo>
                    <a:pt x="203" y="38"/>
                  </a:lnTo>
                  <a:lnTo>
                    <a:pt x="205" y="44"/>
                  </a:lnTo>
                  <a:lnTo>
                    <a:pt x="211" y="54"/>
                  </a:lnTo>
                  <a:lnTo>
                    <a:pt x="221" y="62"/>
                  </a:lnTo>
                  <a:lnTo>
                    <a:pt x="227" y="64"/>
                  </a:lnTo>
                  <a:lnTo>
                    <a:pt x="235" y="64"/>
                  </a:lnTo>
                  <a:lnTo>
                    <a:pt x="245" y="64"/>
                  </a:lnTo>
                  <a:lnTo>
                    <a:pt x="245" y="93"/>
                  </a:lnTo>
                  <a:lnTo>
                    <a:pt x="245" y="93"/>
                  </a:lnTo>
                  <a:lnTo>
                    <a:pt x="219" y="99"/>
                  </a:lnTo>
                  <a:lnTo>
                    <a:pt x="193" y="105"/>
                  </a:lnTo>
                  <a:lnTo>
                    <a:pt x="169" y="115"/>
                  </a:lnTo>
                  <a:lnTo>
                    <a:pt x="145" y="125"/>
                  </a:lnTo>
                  <a:lnTo>
                    <a:pt x="123" y="135"/>
                  </a:lnTo>
                  <a:lnTo>
                    <a:pt x="98" y="149"/>
                  </a:lnTo>
                  <a:lnTo>
                    <a:pt x="78" y="163"/>
                  </a:lnTo>
                  <a:lnTo>
                    <a:pt x="58" y="179"/>
                  </a:lnTo>
                  <a:lnTo>
                    <a:pt x="58" y="179"/>
                  </a:lnTo>
                  <a:lnTo>
                    <a:pt x="52" y="183"/>
                  </a:lnTo>
                  <a:lnTo>
                    <a:pt x="50" y="189"/>
                  </a:lnTo>
                  <a:lnTo>
                    <a:pt x="46" y="199"/>
                  </a:lnTo>
                  <a:lnTo>
                    <a:pt x="46" y="213"/>
                  </a:lnTo>
                  <a:lnTo>
                    <a:pt x="48" y="217"/>
                  </a:lnTo>
                  <a:lnTo>
                    <a:pt x="52" y="223"/>
                  </a:lnTo>
                  <a:lnTo>
                    <a:pt x="52" y="223"/>
                  </a:lnTo>
                  <a:lnTo>
                    <a:pt x="58" y="227"/>
                  </a:lnTo>
                  <a:lnTo>
                    <a:pt x="62" y="231"/>
                  </a:lnTo>
                  <a:lnTo>
                    <a:pt x="74" y="235"/>
                  </a:lnTo>
                  <a:lnTo>
                    <a:pt x="86" y="233"/>
                  </a:lnTo>
                  <a:lnTo>
                    <a:pt x="92" y="231"/>
                  </a:lnTo>
                  <a:lnTo>
                    <a:pt x="98" y="227"/>
                  </a:lnTo>
                  <a:lnTo>
                    <a:pt x="98" y="227"/>
                  </a:lnTo>
                  <a:lnTo>
                    <a:pt x="121" y="211"/>
                  </a:lnTo>
                  <a:lnTo>
                    <a:pt x="147" y="195"/>
                  </a:lnTo>
                  <a:lnTo>
                    <a:pt x="173" y="181"/>
                  </a:lnTo>
                  <a:lnTo>
                    <a:pt x="201" y="171"/>
                  </a:lnTo>
                  <a:lnTo>
                    <a:pt x="229" y="161"/>
                  </a:lnTo>
                  <a:lnTo>
                    <a:pt x="259" y="155"/>
                  </a:lnTo>
                  <a:lnTo>
                    <a:pt x="289" y="151"/>
                  </a:lnTo>
                  <a:lnTo>
                    <a:pt x="319" y="149"/>
                  </a:lnTo>
                  <a:lnTo>
                    <a:pt x="319" y="149"/>
                  </a:lnTo>
                  <a:lnTo>
                    <a:pt x="355" y="151"/>
                  </a:lnTo>
                  <a:lnTo>
                    <a:pt x="391" y="157"/>
                  </a:lnTo>
                  <a:lnTo>
                    <a:pt x="425" y="165"/>
                  </a:lnTo>
                  <a:lnTo>
                    <a:pt x="457" y="177"/>
                  </a:lnTo>
                  <a:lnTo>
                    <a:pt x="487" y="193"/>
                  </a:lnTo>
                  <a:lnTo>
                    <a:pt x="517" y="209"/>
                  </a:lnTo>
                  <a:lnTo>
                    <a:pt x="544" y="231"/>
                  </a:lnTo>
                  <a:lnTo>
                    <a:pt x="570" y="253"/>
                  </a:lnTo>
                  <a:lnTo>
                    <a:pt x="592" y="278"/>
                  </a:lnTo>
                  <a:lnTo>
                    <a:pt x="612" y="306"/>
                  </a:lnTo>
                  <a:lnTo>
                    <a:pt x="630" y="334"/>
                  </a:lnTo>
                  <a:lnTo>
                    <a:pt x="646" y="366"/>
                  </a:lnTo>
                  <a:lnTo>
                    <a:pt x="656" y="398"/>
                  </a:lnTo>
                  <a:lnTo>
                    <a:pt x="666" y="432"/>
                  </a:lnTo>
                  <a:lnTo>
                    <a:pt x="672" y="467"/>
                  </a:lnTo>
                  <a:lnTo>
                    <a:pt x="672" y="503"/>
                  </a:lnTo>
                  <a:lnTo>
                    <a:pt x="672" y="503"/>
                  </a:lnTo>
                  <a:lnTo>
                    <a:pt x="672" y="539"/>
                  </a:lnTo>
                  <a:lnTo>
                    <a:pt x="666" y="573"/>
                  </a:lnTo>
                  <a:lnTo>
                    <a:pt x="656" y="607"/>
                  </a:lnTo>
                  <a:lnTo>
                    <a:pt x="646" y="639"/>
                  </a:lnTo>
                  <a:lnTo>
                    <a:pt x="630" y="672"/>
                  </a:lnTo>
                  <a:lnTo>
                    <a:pt x="612" y="700"/>
                  </a:lnTo>
                  <a:lnTo>
                    <a:pt x="592" y="728"/>
                  </a:lnTo>
                  <a:lnTo>
                    <a:pt x="570" y="752"/>
                  </a:lnTo>
                  <a:lnTo>
                    <a:pt x="544" y="774"/>
                  </a:lnTo>
                  <a:lnTo>
                    <a:pt x="517" y="796"/>
                  </a:lnTo>
                  <a:lnTo>
                    <a:pt x="487" y="812"/>
                  </a:lnTo>
                  <a:lnTo>
                    <a:pt x="457" y="828"/>
                  </a:lnTo>
                  <a:lnTo>
                    <a:pt x="425" y="841"/>
                  </a:lnTo>
                  <a:lnTo>
                    <a:pt x="391" y="849"/>
                  </a:lnTo>
                  <a:lnTo>
                    <a:pt x="355" y="855"/>
                  </a:lnTo>
                  <a:lnTo>
                    <a:pt x="319" y="857"/>
                  </a:lnTo>
                  <a:lnTo>
                    <a:pt x="319" y="857"/>
                  </a:lnTo>
                  <a:lnTo>
                    <a:pt x="281" y="853"/>
                  </a:lnTo>
                  <a:lnTo>
                    <a:pt x="243" y="847"/>
                  </a:lnTo>
                  <a:lnTo>
                    <a:pt x="207" y="837"/>
                  </a:lnTo>
                  <a:lnTo>
                    <a:pt x="173" y="824"/>
                  </a:lnTo>
                  <a:lnTo>
                    <a:pt x="141" y="806"/>
                  </a:lnTo>
                  <a:lnTo>
                    <a:pt x="110" y="786"/>
                  </a:lnTo>
                  <a:lnTo>
                    <a:pt x="82" y="764"/>
                  </a:lnTo>
                  <a:lnTo>
                    <a:pt x="56" y="738"/>
                  </a:lnTo>
                  <a:lnTo>
                    <a:pt x="56" y="738"/>
                  </a:lnTo>
                  <a:lnTo>
                    <a:pt x="52" y="734"/>
                  </a:lnTo>
                  <a:lnTo>
                    <a:pt x="46" y="730"/>
                  </a:lnTo>
                  <a:lnTo>
                    <a:pt x="34" y="728"/>
                  </a:lnTo>
                  <a:lnTo>
                    <a:pt x="22" y="730"/>
                  </a:lnTo>
                  <a:lnTo>
                    <a:pt x="16" y="732"/>
                  </a:lnTo>
                  <a:lnTo>
                    <a:pt x="12" y="736"/>
                  </a:lnTo>
                  <a:lnTo>
                    <a:pt x="12" y="736"/>
                  </a:lnTo>
                  <a:lnTo>
                    <a:pt x="6" y="740"/>
                  </a:lnTo>
                  <a:lnTo>
                    <a:pt x="4" y="746"/>
                  </a:lnTo>
                  <a:lnTo>
                    <a:pt x="0" y="758"/>
                  </a:lnTo>
                  <a:lnTo>
                    <a:pt x="2" y="770"/>
                  </a:lnTo>
                  <a:lnTo>
                    <a:pt x="4" y="776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38" y="810"/>
                  </a:lnTo>
                  <a:lnTo>
                    <a:pt x="72" y="839"/>
                  </a:lnTo>
                  <a:lnTo>
                    <a:pt x="108" y="863"/>
                  </a:lnTo>
                  <a:lnTo>
                    <a:pt x="147" y="883"/>
                  </a:lnTo>
                  <a:lnTo>
                    <a:pt x="187" y="899"/>
                  </a:lnTo>
                  <a:lnTo>
                    <a:pt x="231" y="911"/>
                  </a:lnTo>
                  <a:lnTo>
                    <a:pt x="251" y="915"/>
                  </a:lnTo>
                  <a:lnTo>
                    <a:pt x="275" y="917"/>
                  </a:lnTo>
                  <a:lnTo>
                    <a:pt x="297" y="919"/>
                  </a:lnTo>
                  <a:lnTo>
                    <a:pt x="319" y="919"/>
                  </a:lnTo>
                  <a:lnTo>
                    <a:pt x="319" y="919"/>
                  </a:lnTo>
                  <a:lnTo>
                    <a:pt x="363" y="917"/>
                  </a:lnTo>
                  <a:lnTo>
                    <a:pt x="403" y="911"/>
                  </a:lnTo>
                  <a:lnTo>
                    <a:pt x="443" y="901"/>
                  </a:lnTo>
                  <a:lnTo>
                    <a:pt x="481" y="887"/>
                  </a:lnTo>
                  <a:lnTo>
                    <a:pt x="519" y="869"/>
                  </a:lnTo>
                  <a:lnTo>
                    <a:pt x="554" y="849"/>
                  </a:lnTo>
                  <a:lnTo>
                    <a:pt x="586" y="824"/>
                  </a:lnTo>
                  <a:lnTo>
                    <a:pt x="614" y="798"/>
                  </a:lnTo>
                  <a:lnTo>
                    <a:pt x="642" y="768"/>
                  </a:lnTo>
                  <a:lnTo>
                    <a:pt x="666" y="736"/>
                  </a:lnTo>
                  <a:lnTo>
                    <a:pt x="686" y="702"/>
                  </a:lnTo>
                  <a:lnTo>
                    <a:pt x="704" y="666"/>
                  </a:lnTo>
                  <a:lnTo>
                    <a:pt x="718" y="627"/>
                  </a:lnTo>
                  <a:lnTo>
                    <a:pt x="728" y="587"/>
                  </a:lnTo>
                  <a:lnTo>
                    <a:pt x="734" y="545"/>
                  </a:lnTo>
                  <a:lnTo>
                    <a:pt x="736" y="503"/>
                  </a:lnTo>
                  <a:lnTo>
                    <a:pt x="736" y="503"/>
                  </a:lnTo>
                  <a:lnTo>
                    <a:pt x="734" y="461"/>
                  </a:lnTo>
                  <a:lnTo>
                    <a:pt x="728" y="418"/>
                  </a:lnTo>
                  <a:lnTo>
                    <a:pt x="718" y="380"/>
                  </a:lnTo>
                  <a:lnTo>
                    <a:pt x="704" y="342"/>
                  </a:lnTo>
                  <a:lnTo>
                    <a:pt x="688" y="306"/>
                  </a:lnTo>
                  <a:lnTo>
                    <a:pt x="666" y="271"/>
                  </a:lnTo>
                  <a:lnTo>
                    <a:pt x="642" y="239"/>
                  </a:lnTo>
                  <a:lnTo>
                    <a:pt x="616" y="209"/>
                  </a:lnTo>
                  <a:lnTo>
                    <a:pt x="616" y="209"/>
                  </a:lnTo>
                  <a:close/>
                  <a:moveTo>
                    <a:pt x="309" y="86"/>
                  </a:moveTo>
                  <a:lnTo>
                    <a:pt x="309" y="64"/>
                  </a:lnTo>
                  <a:lnTo>
                    <a:pt x="331" y="64"/>
                  </a:lnTo>
                  <a:lnTo>
                    <a:pt x="331" y="86"/>
                  </a:lnTo>
                  <a:lnTo>
                    <a:pt x="331" y="86"/>
                  </a:lnTo>
                  <a:lnTo>
                    <a:pt x="319" y="86"/>
                  </a:lnTo>
                  <a:lnTo>
                    <a:pt x="319" y="86"/>
                  </a:lnTo>
                  <a:lnTo>
                    <a:pt x="309" y="86"/>
                  </a:lnTo>
                  <a:lnTo>
                    <a:pt x="309" y="8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>
              <a:off x="22194838" y="8599488"/>
              <a:ext cx="304800" cy="644525"/>
            </a:xfrm>
            <a:custGeom>
              <a:rect b="b" l="l" r="r" t="t"/>
              <a:pathLst>
                <a:path extrusionOk="0" h="406" w="192">
                  <a:moveTo>
                    <a:pt x="32" y="0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4" y="20"/>
                  </a:lnTo>
                  <a:lnTo>
                    <a:pt x="2" y="26"/>
                  </a:lnTo>
                  <a:lnTo>
                    <a:pt x="0" y="32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2" y="252"/>
                  </a:lnTo>
                  <a:lnTo>
                    <a:pt x="4" y="258"/>
                  </a:lnTo>
                  <a:lnTo>
                    <a:pt x="6" y="264"/>
                  </a:lnTo>
                  <a:lnTo>
                    <a:pt x="10" y="270"/>
                  </a:lnTo>
                  <a:lnTo>
                    <a:pt x="138" y="396"/>
                  </a:lnTo>
                  <a:lnTo>
                    <a:pt x="138" y="396"/>
                  </a:lnTo>
                  <a:lnTo>
                    <a:pt x="144" y="402"/>
                  </a:lnTo>
                  <a:lnTo>
                    <a:pt x="148" y="404"/>
                  </a:lnTo>
                  <a:lnTo>
                    <a:pt x="160" y="406"/>
                  </a:lnTo>
                  <a:lnTo>
                    <a:pt x="172" y="404"/>
                  </a:lnTo>
                  <a:lnTo>
                    <a:pt x="178" y="402"/>
                  </a:lnTo>
                  <a:lnTo>
                    <a:pt x="184" y="396"/>
                  </a:lnTo>
                  <a:lnTo>
                    <a:pt x="184" y="396"/>
                  </a:lnTo>
                  <a:lnTo>
                    <a:pt x="188" y="392"/>
                  </a:lnTo>
                  <a:lnTo>
                    <a:pt x="190" y="386"/>
                  </a:lnTo>
                  <a:lnTo>
                    <a:pt x="192" y="374"/>
                  </a:lnTo>
                  <a:lnTo>
                    <a:pt x="190" y="362"/>
                  </a:lnTo>
                  <a:lnTo>
                    <a:pt x="188" y="356"/>
                  </a:lnTo>
                  <a:lnTo>
                    <a:pt x="184" y="352"/>
                  </a:lnTo>
                  <a:lnTo>
                    <a:pt x="64" y="234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4" y="26"/>
                  </a:lnTo>
                  <a:lnTo>
                    <a:pt x="62" y="20"/>
                  </a:lnTo>
                  <a:lnTo>
                    <a:pt x="56" y="10"/>
                  </a:lnTo>
                  <a:lnTo>
                    <a:pt x="46" y="2"/>
                  </a:lnTo>
                  <a:lnTo>
                    <a:pt x="40" y="0"/>
                  </a:lnTo>
                  <a:lnTo>
                    <a:pt x="32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>
              <a:off x="21516975" y="8937625"/>
              <a:ext cx="509587" cy="103188"/>
            </a:xfrm>
            <a:custGeom>
              <a:rect b="b" l="l" r="r" t="t"/>
              <a:pathLst>
                <a:path extrusionOk="0" h="65" w="321">
                  <a:moveTo>
                    <a:pt x="321" y="33"/>
                  </a:moveTo>
                  <a:lnTo>
                    <a:pt x="321" y="33"/>
                  </a:lnTo>
                  <a:lnTo>
                    <a:pt x="321" y="27"/>
                  </a:lnTo>
                  <a:lnTo>
                    <a:pt x="319" y="21"/>
                  </a:lnTo>
                  <a:lnTo>
                    <a:pt x="311" y="10"/>
                  </a:lnTo>
                  <a:lnTo>
                    <a:pt x="301" y="4"/>
                  </a:lnTo>
                  <a:lnTo>
                    <a:pt x="295" y="2"/>
                  </a:lnTo>
                  <a:lnTo>
                    <a:pt x="289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2"/>
                  </a:lnTo>
                  <a:lnTo>
                    <a:pt x="20" y="4"/>
                  </a:lnTo>
                  <a:lnTo>
                    <a:pt x="10" y="10"/>
                  </a:lnTo>
                  <a:lnTo>
                    <a:pt x="2" y="21"/>
                  </a:lnTo>
                  <a:lnTo>
                    <a:pt x="0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2" y="47"/>
                  </a:lnTo>
                  <a:lnTo>
                    <a:pt x="10" y="57"/>
                  </a:lnTo>
                  <a:lnTo>
                    <a:pt x="20" y="63"/>
                  </a:lnTo>
                  <a:lnTo>
                    <a:pt x="26" y="65"/>
                  </a:lnTo>
                  <a:lnTo>
                    <a:pt x="32" y="65"/>
                  </a:lnTo>
                  <a:lnTo>
                    <a:pt x="289" y="65"/>
                  </a:lnTo>
                  <a:lnTo>
                    <a:pt x="289" y="65"/>
                  </a:lnTo>
                  <a:lnTo>
                    <a:pt x="295" y="65"/>
                  </a:lnTo>
                  <a:lnTo>
                    <a:pt x="301" y="63"/>
                  </a:lnTo>
                  <a:lnTo>
                    <a:pt x="311" y="57"/>
                  </a:lnTo>
                  <a:lnTo>
                    <a:pt x="319" y="47"/>
                  </a:lnTo>
                  <a:lnTo>
                    <a:pt x="321" y="41"/>
                  </a:lnTo>
                  <a:lnTo>
                    <a:pt x="321" y="33"/>
                  </a:lnTo>
                  <a:lnTo>
                    <a:pt x="321" y="3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17"/>
            <p:cNvSpPr/>
            <p:nvPr/>
          </p:nvSpPr>
          <p:spPr>
            <a:xfrm>
              <a:off x="21720175" y="8702675"/>
              <a:ext cx="306387" cy="101600"/>
            </a:xfrm>
            <a:custGeom>
              <a:rect b="b" l="l" r="r" t="t"/>
              <a:pathLst>
                <a:path extrusionOk="0" h="64" w="193">
                  <a:moveTo>
                    <a:pt x="32" y="64"/>
                  </a:moveTo>
                  <a:lnTo>
                    <a:pt x="161" y="64"/>
                  </a:lnTo>
                  <a:lnTo>
                    <a:pt x="161" y="64"/>
                  </a:lnTo>
                  <a:lnTo>
                    <a:pt x="167" y="64"/>
                  </a:lnTo>
                  <a:lnTo>
                    <a:pt x="173" y="62"/>
                  </a:lnTo>
                  <a:lnTo>
                    <a:pt x="183" y="54"/>
                  </a:lnTo>
                  <a:lnTo>
                    <a:pt x="191" y="44"/>
                  </a:lnTo>
                  <a:lnTo>
                    <a:pt x="193" y="38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3" y="26"/>
                  </a:lnTo>
                  <a:lnTo>
                    <a:pt x="191" y="20"/>
                  </a:lnTo>
                  <a:lnTo>
                    <a:pt x="183" y="10"/>
                  </a:lnTo>
                  <a:lnTo>
                    <a:pt x="173" y="2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4"/>
                  </a:lnTo>
                  <a:lnTo>
                    <a:pt x="20" y="62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2" y="6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17"/>
            <p:cNvSpPr/>
            <p:nvPr/>
          </p:nvSpPr>
          <p:spPr>
            <a:xfrm>
              <a:off x="21720175" y="9177338"/>
              <a:ext cx="306387" cy="103188"/>
            </a:xfrm>
            <a:custGeom>
              <a:rect b="b" l="l" r="r" t="t"/>
              <a:pathLst>
                <a:path extrusionOk="0" h="65" w="193">
                  <a:moveTo>
                    <a:pt x="161" y="65"/>
                  </a:moveTo>
                  <a:lnTo>
                    <a:pt x="161" y="65"/>
                  </a:lnTo>
                  <a:lnTo>
                    <a:pt x="167" y="63"/>
                  </a:lnTo>
                  <a:lnTo>
                    <a:pt x="173" y="63"/>
                  </a:lnTo>
                  <a:lnTo>
                    <a:pt x="183" y="55"/>
                  </a:lnTo>
                  <a:lnTo>
                    <a:pt x="191" y="44"/>
                  </a:lnTo>
                  <a:lnTo>
                    <a:pt x="193" y="38"/>
                  </a:lnTo>
                  <a:lnTo>
                    <a:pt x="193" y="32"/>
                  </a:lnTo>
                  <a:lnTo>
                    <a:pt x="193" y="32"/>
                  </a:lnTo>
                  <a:lnTo>
                    <a:pt x="193" y="26"/>
                  </a:lnTo>
                  <a:lnTo>
                    <a:pt x="191" y="20"/>
                  </a:lnTo>
                  <a:lnTo>
                    <a:pt x="183" y="10"/>
                  </a:lnTo>
                  <a:lnTo>
                    <a:pt x="173" y="2"/>
                  </a:lnTo>
                  <a:lnTo>
                    <a:pt x="167" y="0"/>
                  </a:lnTo>
                  <a:lnTo>
                    <a:pt x="16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0" y="10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8"/>
                  </a:lnTo>
                  <a:lnTo>
                    <a:pt x="2" y="44"/>
                  </a:lnTo>
                  <a:lnTo>
                    <a:pt x="10" y="55"/>
                  </a:lnTo>
                  <a:lnTo>
                    <a:pt x="20" y="63"/>
                  </a:lnTo>
                  <a:lnTo>
                    <a:pt x="26" y="63"/>
                  </a:lnTo>
                  <a:lnTo>
                    <a:pt x="32" y="65"/>
                  </a:lnTo>
                  <a:lnTo>
                    <a:pt x="161" y="6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com imagem na esquerda">
  <p:cSld name="Slide com imagem na esquerda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/>
          <p:nvPr>
            <p:ph idx="2" type="pic"/>
          </p:nvPr>
        </p:nvSpPr>
        <p:spPr>
          <a:xfrm>
            <a:off x="12192000" y="0"/>
            <a:ext cx="12192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203" name="Google Shape;203;p18"/>
          <p:cNvSpPr txBox="1"/>
          <p:nvPr>
            <p:ph type="title"/>
          </p:nvPr>
        </p:nvSpPr>
        <p:spPr>
          <a:xfrm>
            <a:off x="1676400" y="663804"/>
            <a:ext cx="9055100" cy="2300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4" name="Google Shape;204;p18"/>
          <p:cNvSpPr txBox="1"/>
          <p:nvPr>
            <p:ph idx="1" type="body"/>
          </p:nvPr>
        </p:nvSpPr>
        <p:spPr>
          <a:xfrm>
            <a:off x="1676400" y="3155798"/>
            <a:ext cx="90551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18"/>
          <p:cNvSpPr/>
          <p:nvPr/>
        </p:nvSpPr>
        <p:spPr>
          <a:xfrm>
            <a:off x="8296105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700487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8"/>
          <p:cNvSpPr txBox="1"/>
          <p:nvPr/>
        </p:nvSpPr>
        <p:spPr>
          <a:xfrm>
            <a:off x="3004105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08" name="Google Shape;2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8350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com imagem na direita">
  <p:cSld name="Slide com imagem na direita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9"/>
          <p:cNvSpPr/>
          <p:nvPr>
            <p:ph idx="2" type="pic"/>
          </p:nvPr>
        </p:nvSpPr>
        <p:spPr>
          <a:xfrm>
            <a:off x="0" y="0"/>
            <a:ext cx="12192000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19"/>
          <p:cNvSpPr txBox="1"/>
          <p:nvPr>
            <p:ph type="title"/>
          </p:nvPr>
        </p:nvSpPr>
        <p:spPr>
          <a:xfrm>
            <a:off x="13652500" y="663803"/>
            <a:ext cx="9055100" cy="2160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2" name="Google Shape;212;p19"/>
          <p:cNvSpPr txBox="1"/>
          <p:nvPr>
            <p:ph idx="1" type="body"/>
          </p:nvPr>
        </p:nvSpPr>
        <p:spPr>
          <a:xfrm>
            <a:off x="13652500" y="3085188"/>
            <a:ext cx="90551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3" name="Google Shape;213;p19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9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16" name="Google Shape;21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imagens">
  <p:cSld name="3 imagens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/>
          <p:nvPr>
            <p:ph idx="2" type="pic"/>
          </p:nvPr>
        </p:nvSpPr>
        <p:spPr>
          <a:xfrm>
            <a:off x="4945463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19" name="Google Shape;219;p20"/>
          <p:cNvSpPr/>
          <p:nvPr>
            <p:ph idx="3" type="pic"/>
          </p:nvPr>
        </p:nvSpPr>
        <p:spPr>
          <a:xfrm>
            <a:off x="10234244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20"/>
          <p:cNvSpPr/>
          <p:nvPr>
            <p:ph idx="4" type="pic"/>
          </p:nvPr>
        </p:nvSpPr>
        <p:spPr>
          <a:xfrm>
            <a:off x="15538096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21" name="Google Shape;221;p20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2" name="Google Shape;222;p20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20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0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26" name="Google Shape;22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0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ásico">
  <p:cSld name="Slide básico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25" name="Google Shape;25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3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t-BR" sz="1600" u="none" cap="none" strike="noStrik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i="0" lang="pt-BR" sz="1600" u="none" cap="none" strike="noStrik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i="0" sz="1600" u="none" cap="none" strike="noStrik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7" name="Google Shape;27;p3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865389" y="11387133"/>
            <a:ext cx="2376993" cy="2376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imagens">
  <p:cSld name="4 imagens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/>
          <p:nvPr>
            <p:ph idx="2" type="pic"/>
          </p:nvPr>
        </p:nvSpPr>
        <p:spPr>
          <a:xfrm>
            <a:off x="1676400" y="3505200"/>
            <a:ext cx="5019241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30" name="Google Shape;230;p21"/>
          <p:cNvSpPr/>
          <p:nvPr>
            <p:ph idx="3" type="pic"/>
          </p:nvPr>
        </p:nvSpPr>
        <p:spPr>
          <a:xfrm>
            <a:off x="7006665" y="3505200"/>
            <a:ext cx="5019241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31" name="Google Shape;231;p21"/>
          <p:cNvSpPr/>
          <p:nvPr>
            <p:ph idx="4" type="pic"/>
          </p:nvPr>
        </p:nvSpPr>
        <p:spPr>
          <a:xfrm>
            <a:off x="12336930" y="3505200"/>
            <a:ext cx="5019241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32" name="Google Shape;232;p21"/>
          <p:cNvSpPr/>
          <p:nvPr>
            <p:ph idx="5" type="pic"/>
          </p:nvPr>
        </p:nvSpPr>
        <p:spPr>
          <a:xfrm>
            <a:off x="17667195" y="3505200"/>
            <a:ext cx="5019241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33" name="Google Shape;233;p21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4" name="Google Shape;234;p21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5" name="Google Shape;235;p21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1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38" name="Google Shape;2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1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ns">
  <p:cSld name="5 imagens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"/>
          <p:cNvSpPr/>
          <p:nvPr>
            <p:ph idx="2" type="pic"/>
          </p:nvPr>
        </p:nvSpPr>
        <p:spPr>
          <a:xfrm>
            <a:off x="1676399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42" name="Google Shape;242;p22"/>
          <p:cNvSpPr/>
          <p:nvPr>
            <p:ph idx="3" type="pic"/>
          </p:nvPr>
        </p:nvSpPr>
        <p:spPr>
          <a:xfrm>
            <a:off x="5943598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22"/>
          <p:cNvSpPr/>
          <p:nvPr>
            <p:ph idx="4" type="pic"/>
          </p:nvPr>
        </p:nvSpPr>
        <p:spPr>
          <a:xfrm>
            <a:off x="10210799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44" name="Google Shape;244;p22"/>
          <p:cNvSpPr/>
          <p:nvPr>
            <p:ph idx="5" type="pic"/>
          </p:nvPr>
        </p:nvSpPr>
        <p:spPr>
          <a:xfrm>
            <a:off x="14478000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45" name="Google Shape;245;p22"/>
          <p:cNvSpPr/>
          <p:nvPr>
            <p:ph idx="6" type="pic"/>
          </p:nvPr>
        </p:nvSpPr>
        <p:spPr>
          <a:xfrm>
            <a:off x="18734085" y="3505200"/>
            <a:ext cx="3962399" cy="5003800"/>
          </a:xfrm>
          <a:prstGeom prst="rect">
            <a:avLst/>
          </a:prstGeom>
          <a:noFill/>
          <a:ln>
            <a:noFill/>
          </a:ln>
        </p:spPr>
      </p:sp>
      <p:sp>
        <p:nvSpPr>
          <p:cNvPr id="246" name="Google Shape;246;p22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7" name="Google Shape;247;p22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8" name="Google Shape;248;p22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2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51" name="Google Shape;25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2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_modelo1">
  <p:cSld name="Image_modelo1"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3"/>
          <p:cNvSpPr/>
          <p:nvPr>
            <p:ph idx="2" type="pic"/>
          </p:nvPr>
        </p:nvSpPr>
        <p:spPr>
          <a:xfrm>
            <a:off x="1676399" y="3073400"/>
            <a:ext cx="10343283" cy="5648568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23"/>
          <p:cNvSpPr/>
          <p:nvPr>
            <p:ph idx="3" type="pic"/>
          </p:nvPr>
        </p:nvSpPr>
        <p:spPr>
          <a:xfrm>
            <a:off x="12353201" y="3073400"/>
            <a:ext cx="10343283" cy="5648568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23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7" name="Google Shape;257;p23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8" name="Google Shape;258;p23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Google Shape;25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23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61" name="Google Shape;26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3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_modelo 2">
  <p:cSld name="Image_modelo 2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/>
          <p:nvPr>
            <p:ph idx="2" type="pic"/>
          </p:nvPr>
        </p:nvSpPr>
        <p:spPr>
          <a:xfrm>
            <a:off x="1676400" y="3073400"/>
            <a:ext cx="6781800" cy="6515100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24"/>
          <p:cNvSpPr/>
          <p:nvPr>
            <p:ph idx="3" type="pic"/>
          </p:nvPr>
        </p:nvSpPr>
        <p:spPr>
          <a:xfrm>
            <a:off x="15925800" y="3073400"/>
            <a:ext cx="6781800" cy="6515100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Google Shape;266;p24"/>
          <p:cNvSpPr/>
          <p:nvPr>
            <p:ph idx="4" type="pic"/>
          </p:nvPr>
        </p:nvSpPr>
        <p:spPr>
          <a:xfrm>
            <a:off x="8801100" y="3073400"/>
            <a:ext cx="6781800" cy="65151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24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68" name="Google Shape;268;p24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9" name="Google Shape;269;p24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24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72" name="Google Shape;27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4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ifolio 1">
  <p:cSld name="Portifolio 1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"/>
          <p:cNvSpPr/>
          <p:nvPr>
            <p:ph idx="2" type="pic"/>
          </p:nvPr>
        </p:nvSpPr>
        <p:spPr>
          <a:xfrm>
            <a:off x="1676399" y="3073400"/>
            <a:ext cx="10343283" cy="7306547"/>
          </a:xfrm>
          <a:prstGeom prst="rect">
            <a:avLst/>
          </a:prstGeom>
          <a:noFill/>
          <a:ln>
            <a:noFill/>
          </a:ln>
        </p:spPr>
      </p:sp>
      <p:sp>
        <p:nvSpPr>
          <p:cNvPr id="276" name="Google Shape;276;p25"/>
          <p:cNvSpPr/>
          <p:nvPr>
            <p:ph idx="3" type="pic"/>
          </p:nvPr>
        </p:nvSpPr>
        <p:spPr>
          <a:xfrm>
            <a:off x="12353201" y="3073400"/>
            <a:ext cx="10343283" cy="7306547"/>
          </a:xfrm>
          <a:prstGeom prst="rect">
            <a:avLst/>
          </a:prstGeom>
          <a:noFill/>
          <a:ln>
            <a:noFill/>
          </a:ln>
        </p:spPr>
      </p:sp>
      <p:sp>
        <p:nvSpPr>
          <p:cNvPr id="277" name="Google Shape;277;p25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8" name="Google Shape;278;p25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25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0" name="Google Shape;280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5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82" name="Google Shape;2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5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ifolio 2">
  <p:cSld name="Portifolio 2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6"/>
          <p:cNvSpPr/>
          <p:nvPr>
            <p:ph idx="2" type="pic"/>
          </p:nvPr>
        </p:nvSpPr>
        <p:spPr>
          <a:xfrm>
            <a:off x="1676400" y="3064747"/>
            <a:ext cx="6737489" cy="5016500"/>
          </a:xfrm>
          <a:prstGeom prst="rect">
            <a:avLst/>
          </a:prstGeom>
          <a:noFill/>
          <a:ln>
            <a:noFill/>
          </a:ln>
        </p:spPr>
      </p:sp>
      <p:sp>
        <p:nvSpPr>
          <p:cNvPr id="286" name="Google Shape;286;p26"/>
          <p:cNvSpPr/>
          <p:nvPr>
            <p:ph idx="3" type="pic"/>
          </p:nvPr>
        </p:nvSpPr>
        <p:spPr>
          <a:xfrm>
            <a:off x="15958995" y="3064747"/>
            <a:ext cx="6737489" cy="5016500"/>
          </a:xfrm>
          <a:prstGeom prst="rect">
            <a:avLst/>
          </a:prstGeom>
          <a:noFill/>
          <a:ln>
            <a:noFill/>
          </a:ln>
        </p:spPr>
      </p:sp>
      <p:sp>
        <p:nvSpPr>
          <p:cNvPr id="287" name="Google Shape;287;p26"/>
          <p:cNvSpPr/>
          <p:nvPr>
            <p:ph idx="4" type="pic"/>
          </p:nvPr>
        </p:nvSpPr>
        <p:spPr>
          <a:xfrm>
            <a:off x="8823256" y="6949552"/>
            <a:ext cx="6737489" cy="50165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26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9" name="Google Shape;289;p26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0" name="Google Shape;290;p26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6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293" name="Google Shape;29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6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ifolio 3">
  <p:cSld name="Portifolio 3"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7"/>
          <p:cNvSpPr/>
          <p:nvPr>
            <p:ph idx="2" type="pic"/>
          </p:nvPr>
        </p:nvSpPr>
        <p:spPr>
          <a:xfrm>
            <a:off x="15914077" y="3064747"/>
            <a:ext cx="6793523" cy="7586506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27"/>
          <p:cNvSpPr/>
          <p:nvPr>
            <p:ph idx="3" type="pic"/>
          </p:nvPr>
        </p:nvSpPr>
        <p:spPr>
          <a:xfrm>
            <a:off x="1676399" y="3064747"/>
            <a:ext cx="6793523" cy="7586506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27"/>
          <p:cNvSpPr/>
          <p:nvPr>
            <p:ph idx="4" type="pic"/>
          </p:nvPr>
        </p:nvSpPr>
        <p:spPr>
          <a:xfrm>
            <a:off x="8795238" y="3064747"/>
            <a:ext cx="6793523" cy="7586506"/>
          </a:xfrm>
          <a:prstGeom prst="rect">
            <a:avLst/>
          </a:prstGeom>
          <a:noFill/>
          <a:ln>
            <a:noFill/>
          </a:ln>
        </p:spPr>
      </p:sp>
      <p:sp>
        <p:nvSpPr>
          <p:cNvPr id="299" name="Google Shape;299;p27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0" name="Google Shape;300;p27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1" name="Google Shape;301;p27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27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04" name="Google Shape;30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7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ifolio 4">
  <p:cSld name="Portifolio 4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8"/>
          <p:cNvSpPr/>
          <p:nvPr>
            <p:ph idx="2" type="pic"/>
          </p:nvPr>
        </p:nvSpPr>
        <p:spPr>
          <a:xfrm>
            <a:off x="1676401" y="3064747"/>
            <a:ext cx="5035172" cy="7606602"/>
          </a:xfrm>
          <a:prstGeom prst="rect">
            <a:avLst/>
          </a:prstGeom>
          <a:noFill/>
          <a:ln>
            <a:noFill/>
          </a:ln>
        </p:spPr>
      </p:sp>
      <p:sp>
        <p:nvSpPr>
          <p:cNvPr id="308" name="Google Shape;308;p28"/>
          <p:cNvSpPr/>
          <p:nvPr>
            <p:ph idx="3" type="pic"/>
          </p:nvPr>
        </p:nvSpPr>
        <p:spPr>
          <a:xfrm>
            <a:off x="7008410" y="3064747"/>
            <a:ext cx="5035172" cy="7606602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28"/>
          <p:cNvSpPr/>
          <p:nvPr>
            <p:ph idx="4" type="pic"/>
          </p:nvPr>
        </p:nvSpPr>
        <p:spPr>
          <a:xfrm>
            <a:off x="12340419" y="3064747"/>
            <a:ext cx="5035172" cy="7606602"/>
          </a:xfrm>
          <a:prstGeom prst="rect">
            <a:avLst/>
          </a:prstGeom>
          <a:noFill/>
          <a:ln>
            <a:noFill/>
          </a:ln>
        </p:spPr>
      </p:sp>
      <p:sp>
        <p:nvSpPr>
          <p:cNvPr id="310" name="Google Shape;310;p28"/>
          <p:cNvSpPr/>
          <p:nvPr>
            <p:ph idx="5" type="pic"/>
          </p:nvPr>
        </p:nvSpPr>
        <p:spPr>
          <a:xfrm>
            <a:off x="17672428" y="3064747"/>
            <a:ext cx="5035172" cy="7606602"/>
          </a:xfrm>
          <a:prstGeom prst="rect">
            <a:avLst/>
          </a:prstGeom>
          <a:noFill/>
          <a:ln>
            <a:noFill/>
          </a:ln>
        </p:spPr>
      </p:sp>
      <p:sp>
        <p:nvSpPr>
          <p:cNvPr id="311" name="Google Shape;311;p28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2" name="Google Shape;312;p28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3" name="Google Shape;313;p28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8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316" name="Google Shape;31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28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lnk Page">
  <p:cSld name="Balnk Page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295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la final">
  <p:cSld name="Tela final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Ícone&#10;&#10;Descrição gerada automaticamente" id="320" name="Google Shape;32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42447" y="-274601"/>
            <a:ext cx="14526458" cy="14526458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0"/>
          <p:cNvSpPr/>
          <p:nvPr/>
        </p:nvSpPr>
        <p:spPr>
          <a:xfrm>
            <a:off x="492000" y="378000"/>
            <a:ext cx="23400000" cy="12960000"/>
          </a:xfrm>
          <a:prstGeom prst="round2DiagRect">
            <a:avLst>
              <a:gd fmla="val 16667" name="adj1"/>
              <a:gd fmla="val 0" name="adj2"/>
            </a:avLst>
          </a:prstGeom>
          <a:gradFill>
            <a:gsLst>
              <a:gs pos="0">
                <a:srgbClr val="00CCD7">
                  <a:alpha val="89803"/>
                </a:srgbClr>
              </a:gs>
              <a:gs pos="33000">
                <a:srgbClr val="00AFD2">
                  <a:alpha val="89803"/>
                </a:srgbClr>
              </a:gs>
              <a:gs pos="66000">
                <a:srgbClr val="006DA4">
                  <a:alpha val="89803"/>
                </a:srgbClr>
              </a:gs>
              <a:gs pos="100000">
                <a:srgbClr val="00486C">
                  <a:alpha val="8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0"/>
          <p:cNvSpPr txBox="1"/>
          <p:nvPr>
            <p:ph type="title"/>
          </p:nvPr>
        </p:nvSpPr>
        <p:spPr>
          <a:xfrm>
            <a:off x="1676400" y="2835504"/>
            <a:ext cx="21031200" cy="1703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3" name="Google Shape;323;p30"/>
          <p:cNvSpPr/>
          <p:nvPr/>
        </p:nvSpPr>
        <p:spPr>
          <a:xfrm>
            <a:off x="368905" y="254905"/>
            <a:ext cx="23400000" cy="12960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2700">
            <a:solidFill>
              <a:srgbClr val="00949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30"/>
          <p:cNvSpPr/>
          <p:nvPr/>
        </p:nvSpPr>
        <p:spPr>
          <a:xfrm>
            <a:off x="579925" y="465925"/>
            <a:ext cx="23400000" cy="129600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18969" y="5637124"/>
            <a:ext cx="9712412" cy="64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ítulo">
  <p:cSld name="Subtítul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Ícone&#10;&#10;Descrição gerada automaticamente" id="30" name="Google Shape;3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242447" y="-274601"/>
            <a:ext cx="14526458" cy="1452645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12172" y="0"/>
            <a:ext cx="24371828" cy="13716000"/>
          </a:xfrm>
          <a:prstGeom prst="rect">
            <a:avLst/>
          </a:prstGeom>
          <a:gradFill>
            <a:gsLst>
              <a:gs pos="0">
                <a:srgbClr val="00CCD7">
                  <a:alpha val="89803"/>
                </a:srgbClr>
              </a:gs>
              <a:gs pos="33000">
                <a:srgbClr val="00AFD2">
                  <a:alpha val="89803"/>
                </a:srgbClr>
              </a:gs>
              <a:gs pos="66000">
                <a:srgbClr val="006DA4">
                  <a:alpha val="89803"/>
                </a:srgbClr>
              </a:gs>
              <a:gs pos="100000">
                <a:srgbClr val="00486C">
                  <a:alpha val="89803"/>
                </a:srgbClr>
              </a:gs>
            </a:gsLst>
            <a:lin ang="27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374">
          <p15:clr>
            <a:srgbClr val="FBAE40"/>
          </p15:clr>
        </p15:guide>
        <p15:guide id="2" pos="5384">
          <p15:clr>
            <a:srgbClr val="FBAE40"/>
          </p15:clr>
        </p15:guide>
        <p15:guide id="3" orient="horz" pos="288">
          <p15:clr>
            <a:srgbClr val="FBAE40"/>
          </p15:clr>
        </p15:guide>
        <p15:guide id="4" orient="horz" pos="29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yout Personalizado">
  <p:cSld name="Layout Personalizad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7" name="Google Shape;37;p5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" name="Google Shape;3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67244" y="11604743"/>
            <a:ext cx="1994513" cy="201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" name="Google Shape;48;p6"/>
          <p:cNvGrpSpPr/>
          <p:nvPr/>
        </p:nvGrpSpPr>
        <p:grpSpPr>
          <a:xfrm>
            <a:off x="22359590" y="12026841"/>
            <a:ext cx="976863" cy="977927"/>
            <a:chOff x="1195388" y="8229600"/>
            <a:chExt cx="1454149" cy="1455738"/>
          </a:xfrm>
        </p:grpSpPr>
        <p:sp>
          <p:nvSpPr>
            <p:cNvPr id="49" name="Google Shape;49;p6"/>
            <p:cNvSpPr/>
            <p:nvPr/>
          </p:nvSpPr>
          <p:spPr>
            <a:xfrm>
              <a:off x="1265238" y="8305800"/>
              <a:ext cx="541337" cy="539750"/>
            </a:xfrm>
            <a:custGeom>
              <a:rect b="b" l="l" r="r" t="t"/>
              <a:pathLst>
                <a:path extrusionOk="0" h="340" w="341">
                  <a:moveTo>
                    <a:pt x="261" y="171"/>
                  </a:moveTo>
                  <a:lnTo>
                    <a:pt x="261" y="171"/>
                  </a:lnTo>
                  <a:lnTo>
                    <a:pt x="255" y="167"/>
                  </a:lnTo>
                  <a:lnTo>
                    <a:pt x="251" y="167"/>
                  </a:lnTo>
                  <a:lnTo>
                    <a:pt x="245" y="167"/>
                  </a:lnTo>
                  <a:lnTo>
                    <a:pt x="239" y="171"/>
                  </a:lnTo>
                  <a:lnTo>
                    <a:pt x="207" y="203"/>
                  </a:lnTo>
                  <a:lnTo>
                    <a:pt x="207" y="203"/>
                  </a:lnTo>
                  <a:lnTo>
                    <a:pt x="199" y="209"/>
                  </a:lnTo>
                  <a:lnTo>
                    <a:pt x="191" y="213"/>
                  </a:lnTo>
                  <a:lnTo>
                    <a:pt x="183" y="215"/>
                  </a:lnTo>
                  <a:lnTo>
                    <a:pt x="175" y="217"/>
                  </a:lnTo>
                  <a:lnTo>
                    <a:pt x="167" y="215"/>
                  </a:lnTo>
                  <a:lnTo>
                    <a:pt x="156" y="213"/>
                  </a:lnTo>
                  <a:lnTo>
                    <a:pt x="148" y="209"/>
                  </a:lnTo>
                  <a:lnTo>
                    <a:pt x="142" y="203"/>
                  </a:lnTo>
                  <a:lnTo>
                    <a:pt x="138" y="199"/>
                  </a:lnTo>
                  <a:lnTo>
                    <a:pt x="138" y="199"/>
                  </a:lnTo>
                  <a:lnTo>
                    <a:pt x="132" y="193"/>
                  </a:lnTo>
                  <a:lnTo>
                    <a:pt x="128" y="185"/>
                  </a:lnTo>
                  <a:lnTo>
                    <a:pt x="126" y="175"/>
                  </a:lnTo>
                  <a:lnTo>
                    <a:pt x="124" y="167"/>
                  </a:lnTo>
                  <a:lnTo>
                    <a:pt x="126" y="159"/>
                  </a:lnTo>
                  <a:lnTo>
                    <a:pt x="128" y="149"/>
                  </a:lnTo>
                  <a:lnTo>
                    <a:pt x="132" y="141"/>
                  </a:lnTo>
                  <a:lnTo>
                    <a:pt x="138" y="135"/>
                  </a:lnTo>
                  <a:lnTo>
                    <a:pt x="171" y="103"/>
                  </a:lnTo>
                  <a:lnTo>
                    <a:pt x="171" y="103"/>
                  </a:lnTo>
                  <a:lnTo>
                    <a:pt x="175" y="97"/>
                  </a:lnTo>
                  <a:lnTo>
                    <a:pt x="175" y="91"/>
                  </a:lnTo>
                  <a:lnTo>
                    <a:pt x="175" y="85"/>
                  </a:lnTo>
                  <a:lnTo>
                    <a:pt x="171" y="81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0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74" y="4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32" y="49"/>
                  </a:lnTo>
                  <a:lnTo>
                    <a:pt x="24" y="59"/>
                  </a:lnTo>
                  <a:lnTo>
                    <a:pt x="16" y="71"/>
                  </a:lnTo>
                  <a:lnTo>
                    <a:pt x="10" y="83"/>
                  </a:lnTo>
                  <a:lnTo>
                    <a:pt x="6" y="95"/>
                  </a:lnTo>
                  <a:lnTo>
                    <a:pt x="4" y="109"/>
                  </a:lnTo>
                  <a:lnTo>
                    <a:pt x="2" y="121"/>
                  </a:lnTo>
                  <a:lnTo>
                    <a:pt x="0" y="135"/>
                  </a:lnTo>
                  <a:lnTo>
                    <a:pt x="2" y="147"/>
                  </a:lnTo>
                  <a:lnTo>
                    <a:pt x="4" y="161"/>
                  </a:lnTo>
                  <a:lnTo>
                    <a:pt x="6" y="173"/>
                  </a:lnTo>
                  <a:lnTo>
                    <a:pt x="10" y="187"/>
                  </a:lnTo>
                  <a:lnTo>
                    <a:pt x="16" y="199"/>
                  </a:lnTo>
                  <a:lnTo>
                    <a:pt x="24" y="209"/>
                  </a:lnTo>
                  <a:lnTo>
                    <a:pt x="32" y="221"/>
                  </a:lnTo>
                  <a:lnTo>
                    <a:pt x="40" y="232"/>
                  </a:lnTo>
                  <a:lnTo>
                    <a:pt x="110" y="300"/>
                  </a:lnTo>
                  <a:lnTo>
                    <a:pt x="110" y="300"/>
                  </a:lnTo>
                  <a:lnTo>
                    <a:pt x="120" y="310"/>
                  </a:lnTo>
                  <a:lnTo>
                    <a:pt x="130" y="318"/>
                  </a:lnTo>
                  <a:lnTo>
                    <a:pt x="142" y="326"/>
                  </a:lnTo>
                  <a:lnTo>
                    <a:pt x="154" y="330"/>
                  </a:lnTo>
                  <a:lnTo>
                    <a:pt x="169" y="336"/>
                  </a:lnTo>
                  <a:lnTo>
                    <a:pt x="181" y="338"/>
                  </a:lnTo>
                  <a:lnTo>
                    <a:pt x="193" y="340"/>
                  </a:lnTo>
                  <a:lnTo>
                    <a:pt x="207" y="340"/>
                  </a:lnTo>
                  <a:lnTo>
                    <a:pt x="207" y="340"/>
                  </a:lnTo>
                  <a:lnTo>
                    <a:pt x="221" y="340"/>
                  </a:lnTo>
                  <a:lnTo>
                    <a:pt x="233" y="338"/>
                  </a:lnTo>
                  <a:lnTo>
                    <a:pt x="247" y="336"/>
                  </a:lnTo>
                  <a:lnTo>
                    <a:pt x="259" y="330"/>
                  </a:lnTo>
                  <a:lnTo>
                    <a:pt x="271" y="326"/>
                  </a:lnTo>
                  <a:lnTo>
                    <a:pt x="283" y="318"/>
                  </a:lnTo>
                  <a:lnTo>
                    <a:pt x="293" y="310"/>
                  </a:lnTo>
                  <a:lnTo>
                    <a:pt x="305" y="300"/>
                  </a:lnTo>
                  <a:lnTo>
                    <a:pt x="337" y="268"/>
                  </a:lnTo>
                  <a:lnTo>
                    <a:pt x="337" y="268"/>
                  </a:lnTo>
                  <a:lnTo>
                    <a:pt x="339" y="264"/>
                  </a:lnTo>
                  <a:lnTo>
                    <a:pt x="341" y="258"/>
                  </a:lnTo>
                  <a:lnTo>
                    <a:pt x="339" y="252"/>
                  </a:lnTo>
                  <a:lnTo>
                    <a:pt x="337" y="246"/>
                  </a:lnTo>
                  <a:lnTo>
                    <a:pt x="261" y="171"/>
                  </a:lnTo>
                  <a:close/>
                  <a:moveTo>
                    <a:pt x="84" y="36"/>
                  </a:moveTo>
                  <a:lnTo>
                    <a:pt x="138" y="91"/>
                  </a:lnTo>
                  <a:lnTo>
                    <a:pt x="126" y="103"/>
                  </a:lnTo>
                  <a:lnTo>
                    <a:pt x="74" y="49"/>
                  </a:lnTo>
                  <a:lnTo>
                    <a:pt x="84" y="36"/>
                  </a:lnTo>
                  <a:close/>
                  <a:moveTo>
                    <a:pt x="130" y="280"/>
                  </a:moveTo>
                  <a:lnTo>
                    <a:pt x="62" y="209"/>
                  </a:lnTo>
                  <a:lnTo>
                    <a:pt x="62" y="209"/>
                  </a:lnTo>
                  <a:lnTo>
                    <a:pt x="50" y="195"/>
                  </a:lnTo>
                  <a:lnTo>
                    <a:pt x="40" y="179"/>
                  </a:lnTo>
                  <a:lnTo>
                    <a:pt x="34" y="161"/>
                  </a:lnTo>
                  <a:lnTo>
                    <a:pt x="32" y="141"/>
                  </a:lnTo>
                  <a:lnTo>
                    <a:pt x="32" y="123"/>
                  </a:lnTo>
                  <a:lnTo>
                    <a:pt x="36" y="105"/>
                  </a:lnTo>
                  <a:lnTo>
                    <a:pt x="42" y="87"/>
                  </a:lnTo>
                  <a:lnTo>
                    <a:pt x="52" y="71"/>
                  </a:lnTo>
                  <a:lnTo>
                    <a:pt x="106" y="125"/>
                  </a:lnTo>
                  <a:lnTo>
                    <a:pt x="106" y="125"/>
                  </a:lnTo>
                  <a:lnTo>
                    <a:pt x="100" y="137"/>
                  </a:lnTo>
                  <a:lnTo>
                    <a:pt x="96" y="149"/>
                  </a:lnTo>
                  <a:lnTo>
                    <a:pt x="94" y="161"/>
                  </a:lnTo>
                  <a:lnTo>
                    <a:pt x="94" y="175"/>
                  </a:lnTo>
                  <a:lnTo>
                    <a:pt x="96" y="187"/>
                  </a:lnTo>
                  <a:lnTo>
                    <a:pt x="100" y="199"/>
                  </a:lnTo>
                  <a:lnTo>
                    <a:pt x="108" y="211"/>
                  </a:lnTo>
                  <a:lnTo>
                    <a:pt x="116" y="221"/>
                  </a:lnTo>
                  <a:lnTo>
                    <a:pt x="120" y="226"/>
                  </a:lnTo>
                  <a:lnTo>
                    <a:pt x="120" y="226"/>
                  </a:lnTo>
                  <a:lnTo>
                    <a:pt x="130" y="234"/>
                  </a:lnTo>
                  <a:lnTo>
                    <a:pt x="142" y="240"/>
                  </a:lnTo>
                  <a:lnTo>
                    <a:pt x="154" y="246"/>
                  </a:lnTo>
                  <a:lnTo>
                    <a:pt x="167" y="248"/>
                  </a:lnTo>
                  <a:lnTo>
                    <a:pt x="181" y="248"/>
                  </a:lnTo>
                  <a:lnTo>
                    <a:pt x="193" y="246"/>
                  </a:lnTo>
                  <a:lnTo>
                    <a:pt x="205" y="242"/>
                  </a:lnTo>
                  <a:lnTo>
                    <a:pt x="217" y="236"/>
                  </a:lnTo>
                  <a:lnTo>
                    <a:pt x="271" y="290"/>
                  </a:lnTo>
                  <a:lnTo>
                    <a:pt x="271" y="290"/>
                  </a:lnTo>
                  <a:lnTo>
                    <a:pt x="255" y="300"/>
                  </a:lnTo>
                  <a:lnTo>
                    <a:pt x="237" y="306"/>
                  </a:lnTo>
                  <a:lnTo>
                    <a:pt x="219" y="310"/>
                  </a:lnTo>
                  <a:lnTo>
                    <a:pt x="199" y="310"/>
                  </a:lnTo>
                  <a:lnTo>
                    <a:pt x="181" y="308"/>
                  </a:lnTo>
                  <a:lnTo>
                    <a:pt x="162" y="302"/>
                  </a:lnTo>
                  <a:lnTo>
                    <a:pt x="146" y="292"/>
                  </a:lnTo>
                  <a:lnTo>
                    <a:pt x="130" y="280"/>
                  </a:lnTo>
                  <a:lnTo>
                    <a:pt x="130" y="280"/>
                  </a:lnTo>
                  <a:close/>
                  <a:moveTo>
                    <a:pt x="293" y="268"/>
                  </a:moveTo>
                  <a:lnTo>
                    <a:pt x="239" y="213"/>
                  </a:lnTo>
                  <a:lnTo>
                    <a:pt x="251" y="203"/>
                  </a:lnTo>
                  <a:lnTo>
                    <a:pt x="305" y="258"/>
                  </a:lnTo>
                  <a:lnTo>
                    <a:pt x="293" y="268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6"/>
            <p:cNvSpPr/>
            <p:nvPr/>
          </p:nvSpPr>
          <p:spPr>
            <a:xfrm>
              <a:off x="1195388" y="8229600"/>
              <a:ext cx="677862" cy="728663"/>
            </a:xfrm>
            <a:custGeom>
              <a:rect b="b" l="l" r="r" t="t"/>
              <a:pathLst>
                <a:path extrusionOk="0" h="459" w="427">
                  <a:moveTo>
                    <a:pt x="383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4" y="430"/>
                  </a:lnTo>
                  <a:lnTo>
                    <a:pt x="8" y="438"/>
                  </a:lnTo>
                  <a:lnTo>
                    <a:pt x="14" y="444"/>
                  </a:lnTo>
                  <a:lnTo>
                    <a:pt x="20" y="450"/>
                  </a:lnTo>
                  <a:lnTo>
                    <a:pt x="28" y="454"/>
                  </a:lnTo>
                  <a:lnTo>
                    <a:pt x="36" y="456"/>
                  </a:lnTo>
                  <a:lnTo>
                    <a:pt x="46" y="459"/>
                  </a:lnTo>
                  <a:lnTo>
                    <a:pt x="383" y="459"/>
                  </a:lnTo>
                  <a:lnTo>
                    <a:pt x="383" y="459"/>
                  </a:lnTo>
                  <a:lnTo>
                    <a:pt x="391" y="456"/>
                  </a:lnTo>
                  <a:lnTo>
                    <a:pt x="399" y="454"/>
                  </a:lnTo>
                  <a:lnTo>
                    <a:pt x="407" y="450"/>
                  </a:lnTo>
                  <a:lnTo>
                    <a:pt x="415" y="444"/>
                  </a:lnTo>
                  <a:lnTo>
                    <a:pt x="419" y="438"/>
                  </a:lnTo>
                  <a:lnTo>
                    <a:pt x="425" y="430"/>
                  </a:lnTo>
                  <a:lnTo>
                    <a:pt x="427" y="422"/>
                  </a:lnTo>
                  <a:lnTo>
                    <a:pt x="427" y="412"/>
                  </a:lnTo>
                  <a:lnTo>
                    <a:pt x="427" y="44"/>
                  </a:lnTo>
                  <a:lnTo>
                    <a:pt x="427" y="44"/>
                  </a:lnTo>
                  <a:lnTo>
                    <a:pt x="427" y="36"/>
                  </a:lnTo>
                  <a:lnTo>
                    <a:pt x="425" y="28"/>
                  </a:lnTo>
                  <a:lnTo>
                    <a:pt x="419" y="20"/>
                  </a:lnTo>
                  <a:lnTo>
                    <a:pt x="415" y="12"/>
                  </a:lnTo>
                  <a:lnTo>
                    <a:pt x="407" y="6"/>
                  </a:lnTo>
                  <a:lnTo>
                    <a:pt x="399" y="2"/>
                  </a:lnTo>
                  <a:lnTo>
                    <a:pt x="391" y="0"/>
                  </a:lnTo>
                  <a:lnTo>
                    <a:pt x="383" y="0"/>
                  </a:lnTo>
                  <a:lnTo>
                    <a:pt x="383" y="0"/>
                  </a:lnTo>
                  <a:close/>
                  <a:moveTo>
                    <a:pt x="397" y="412"/>
                  </a:moveTo>
                  <a:lnTo>
                    <a:pt x="397" y="412"/>
                  </a:lnTo>
                  <a:lnTo>
                    <a:pt x="397" y="418"/>
                  </a:lnTo>
                  <a:lnTo>
                    <a:pt x="393" y="422"/>
                  </a:lnTo>
                  <a:lnTo>
                    <a:pt x="387" y="426"/>
                  </a:lnTo>
                  <a:lnTo>
                    <a:pt x="383" y="428"/>
                  </a:lnTo>
                  <a:lnTo>
                    <a:pt x="46" y="428"/>
                  </a:lnTo>
                  <a:lnTo>
                    <a:pt x="46" y="428"/>
                  </a:lnTo>
                  <a:lnTo>
                    <a:pt x="40" y="426"/>
                  </a:lnTo>
                  <a:lnTo>
                    <a:pt x="34" y="422"/>
                  </a:lnTo>
                  <a:lnTo>
                    <a:pt x="32" y="418"/>
                  </a:lnTo>
                  <a:lnTo>
                    <a:pt x="30" y="412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38"/>
                  </a:lnTo>
                  <a:lnTo>
                    <a:pt x="34" y="34"/>
                  </a:lnTo>
                  <a:lnTo>
                    <a:pt x="40" y="30"/>
                  </a:lnTo>
                  <a:lnTo>
                    <a:pt x="46" y="30"/>
                  </a:lnTo>
                  <a:lnTo>
                    <a:pt x="383" y="30"/>
                  </a:lnTo>
                  <a:lnTo>
                    <a:pt x="383" y="30"/>
                  </a:lnTo>
                  <a:lnTo>
                    <a:pt x="387" y="30"/>
                  </a:lnTo>
                  <a:lnTo>
                    <a:pt x="393" y="34"/>
                  </a:lnTo>
                  <a:lnTo>
                    <a:pt x="397" y="38"/>
                  </a:lnTo>
                  <a:lnTo>
                    <a:pt x="397" y="44"/>
                  </a:lnTo>
                  <a:lnTo>
                    <a:pt x="397" y="4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1195388" y="9005888"/>
              <a:ext cx="677862" cy="679450"/>
            </a:xfrm>
            <a:custGeom>
              <a:rect b="b" l="l" r="r" t="t"/>
              <a:pathLst>
                <a:path extrusionOk="0" h="428" w="427">
                  <a:moveTo>
                    <a:pt x="383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6"/>
                  </a:lnTo>
                  <a:lnTo>
                    <a:pt x="0" y="382"/>
                  </a:lnTo>
                  <a:lnTo>
                    <a:pt x="0" y="382"/>
                  </a:lnTo>
                  <a:lnTo>
                    <a:pt x="0" y="392"/>
                  </a:lnTo>
                  <a:lnTo>
                    <a:pt x="4" y="400"/>
                  </a:lnTo>
                  <a:lnTo>
                    <a:pt x="8" y="408"/>
                  </a:lnTo>
                  <a:lnTo>
                    <a:pt x="14" y="414"/>
                  </a:lnTo>
                  <a:lnTo>
                    <a:pt x="20" y="420"/>
                  </a:lnTo>
                  <a:lnTo>
                    <a:pt x="28" y="424"/>
                  </a:lnTo>
                  <a:lnTo>
                    <a:pt x="36" y="426"/>
                  </a:lnTo>
                  <a:lnTo>
                    <a:pt x="46" y="428"/>
                  </a:lnTo>
                  <a:lnTo>
                    <a:pt x="383" y="428"/>
                  </a:lnTo>
                  <a:lnTo>
                    <a:pt x="383" y="428"/>
                  </a:lnTo>
                  <a:lnTo>
                    <a:pt x="391" y="426"/>
                  </a:lnTo>
                  <a:lnTo>
                    <a:pt x="399" y="424"/>
                  </a:lnTo>
                  <a:lnTo>
                    <a:pt x="407" y="420"/>
                  </a:lnTo>
                  <a:lnTo>
                    <a:pt x="415" y="414"/>
                  </a:lnTo>
                  <a:lnTo>
                    <a:pt x="419" y="408"/>
                  </a:lnTo>
                  <a:lnTo>
                    <a:pt x="425" y="400"/>
                  </a:lnTo>
                  <a:lnTo>
                    <a:pt x="427" y="392"/>
                  </a:lnTo>
                  <a:lnTo>
                    <a:pt x="427" y="382"/>
                  </a:lnTo>
                  <a:lnTo>
                    <a:pt x="427" y="46"/>
                  </a:lnTo>
                  <a:lnTo>
                    <a:pt x="427" y="46"/>
                  </a:lnTo>
                  <a:lnTo>
                    <a:pt x="427" y="36"/>
                  </a:lnTo>
                  <a:lnTo>
                    <a:pt x="425" y="28"/>
                  </a:lnTo>
                  <a:lnTo>
                    <a:pt x="419" y="20"/>
                  </a:lnTo>
                  <a:lnTo>
                    <a:pt x="415" y="14"/>
                  </a:lnTo>
                  <a:lnTo>
                    <a:pt x="407" y="8"/>
                  </a:lnTo>
                  <a:lnTo>
                    <a:pt x="399" y="4"/>
                  </a:lnTo>
                  <a:lnTo>
                    <a:pt x="391" y="0"/>
                  </a:lnTo>
                  <a:lnTo>
                    <a:pt x="383" y="0"/>
                  </a:lnTo>
                  <a:lnTo>
                    <a:pt x="383" y="0"/>
                  </a:lnTo>
                  <a:close/>
                  <a:moveTo>
                    <a:pt x="397" y="382"/>
                  </a:moveTo>
                  <a:lnTo>
                    <a:pt x="397" y="382"/>
                  </a:lnTo>
                  <a:lnTo>
                    <a:pt x="397" y="388"/>
                  </a:lnTo>
                  <a:lnTo>
                    <a:pt x="393" y="392"/>
                  </a:lnTo>
                  <a:lnTo>
                    <a:pt x="387" y="396"/>
                  </a:lnTo>
                  <a:lnTo>
                    <a:pt x="383" y="398"/>
                  </a:lnTo>
                  <a:lnTo>
                    <a:pt x="46" y="398"/>
                  </a:lnTo>
                  <a:lnTo>
                    <a:pt x="46" y="398"/>
                  </a:lnTo>
                  <a:lnTo>
                    <a:pt x="40" y="396"/>
                  </a:lnTo>
                  <a:lnTo>
                    <a:pt x="34" y="392"/>
                  </a:lnTo>
                  <a:lnTo>
                    <a:pt x="32" y="388"/>
                  </a:lnTo>
                  <a:lnTo>
                    <a:pt x="30" y="38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4" y="34"/>
                  </a:lnTo>
                  <a:lnTo>
                    <a:pt x="40" y="32"/>
                  </a:lnTo>
                  <a:lnTo>
                    <a:pt x="46" y="30"/>
                  </a:lnTo>
                  <a:lnTo>
                    <a:pt x="383" y="30"/>
                  </a:lnTo>
                  <a:lnTo>
                    <a:pt x="383" y="30"/>
                  </a:lnTo>
                  <a:lnTo>
                    <a:pt x="387" y="32"/>
                  </a:lnTo>
                  <a:lnTo>
                    <a:pt x="393" y="34"/>
                  </a:lnTo>
                  <a:lnTo>
                    <a:pt x="397" y="40"/>
                  </a:lnTo>
                  <a:lnTo>
                    <a:pt x="397" y="46"/>
                  </a:lnTo>
                  <a:lnTo>
                    <a:pt x="397" y="38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1290638" y="9174163"/>
              <a:ext cx="487362" cy="341313"/>
            </a:xfrm>
            <a:custGeom>
              <a:rect b="b" l="l" r="r" t="t"/>
              <a:pathLst>
                <a:path extrusionOk="0" h="215" w="307">
                  <a:moveTo>
                    <a:pt x="291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99"/>
                  </a:lnTo>
                  <a:lnTo>
                    <a:pt x="0" y="199"/>
                  </a:lnTo>
                  <a:lnTo>
                    <a:pt x="2" y="205"/>
                  </a:lnTo>
                  <a:lnTo>
                    <a:pt x="6" y="209"/>
                  </a:lnTo>
                  <a:lnTo>
                    <a:pt x="10" y="213"/>
                  </a:lnTo>
                  <a:lnTo>
                    <a:pt x="16" y="215"/>
                  </a:lnTo>
                  <a:lnTo>
                    <a:pt x="291" y="215"/>
                  </a:lnTo>
                  <a:lnTo>
                    <a:pt x="291" y="215"/>
                  </a:lnTo>
                  <a:lnTo>
                    <a:pt x="297" y="213"/>
                  </a:lnTo>
                  <a:lnTo>
                    <a:pt x="303" y="209"/>
                  </a:lnTo>
                  <a:lnTo>
                    <a:pt x="305" y="205"/>
                  </a:lnTo>
                  <a:lnTo>
                    <a:pt x="307" y="199"/>
                  </a:lnTo>
                  <a:lnTo>
                    <a:pt x="307" y="16"/>
                  </a:lnTo>
                  <a:lnTo>
                    <a:pt x="307" y="16"/>
                  </a:lnTo>
                  <a:lnTo>
                    <a:pt x="305" y="10"/>
                  </a:lnTo>
                  <a:lnTo>
                    <a:pt x="303" y="4"/>
                  </a:lnTo>
                  <a:lnTo>
                    <a:pt x="297" y="2"/>
                  </a:lnTo>
                  <a:lnTo>
                    <a:pt x="291" y="0"/>
                  </a:lnTo>
                  <a:lnTo>
                    <a:pt x="291" y="0"/>
                  </a:lnTo>
                  <a:close/>
                  <a:moveTo>
                    <a:pt x="251" y="30"/>
                  </a:moveTo>
                  <a:lnTo>
                    <a:pt x="155" y="117"/>
                  </a:lnTo>
                  <a:lnTo>
                    <a:pt x="56" y="30"/>
                  </a:lnTo>
                  <a:lnTo>
                    <a:pt x="251" y="30"/>
                  </a:lnTo>
                  <a:close/>
                  <a:moveTo>
                    <a:pt x="32" y="51"/>
                  </a:moveTo>
                  <a:lnTo>
                    <a:pt x="96" y="107"/>
                  </a:lnTo>
                  <a:lnTo>
                    <a:pt x="32" y="165"/>
                  </a:lnTo>
                  <a:lnTo>
                    <a:pt x="32" y="51"/>
                  </a:lnTo>
                  <a:close/>
                  <a:moveTo>
                    <a:pt x="56" y="183"/>
                  </a:moveTo>
                  <a:lnTo>
                    <a:pt x="120" y="129"/>
                  </a:lnTo>
                  <a:lnTo>
                    <a:pt x="132" y="141"/>
                  </a:lnTo>
                  <a:lnTo>
                    <a:pt x="132" y="141"/>
                  </a:lnTo>
                  <a:lnTo>
                    <a:pt x="142" y="147"/>
                  </a:lnTo>
                  <a:lnTo>
                    <a:pt x="155" y="149"/>
                  </a:lnTo>
                  <a:lnTo>
                    <a:pt x="155" y="149"/>
                  </a:lnTo>
                  <a:lnTo>
                    <a:pt x="165" y="147"/>
                  </a:lnTo>
                  <a:lnTo>
                    <a:pt x="175" y="141"/>
                  </a:lnTo>
                  <a:lnTo>
                    <a:pt x="189" y="129"/>
                  </a:lnTo>
                  <a:lnTo>
                    <a:pt x="251" y="183"/>
                  </a:lnTo>
                  <a:lnTo>
                    <a:pt x="56" y="183"/>
                  </a:lnTo>
                  <a:close/>
                  <a:moveTo>
                    <a:pt x="277" y="165"/>
                  </a:moveTo>
                  <a:lnTo>
                    <a:pt x="211" y="107"/>
                  </a:lnTo>
                  <a:lnTo>
                    <a:pt x="277" y="51"/>
                  </a:lnTo>
                  <a:lnTo>
                    <a:pt x="277" y="165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1971675" y="8229600"/>
              <a:ext cx="677862" cy="1455738"/>
            </a:xfrm>
            <a:custGeom>
              <a:rect b="b" l="l" r="r" t="t"/>
              <a:pathLst>
                <a:path extrusionOk="0" h="917" w="427">
                  <a:moveTo>
                    <a:pt x="381" y="0"/>
                  </a:moveTo>
                  <a:lnTo>
                    <a:pt x="46" y="0"/>
                  </a:lnTo>
                  <a:lnTo>
                    <a:pt x="46" y="0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20" y="6"/>
                  </a:lnTo>
                  <a:lnTo>
                    <a:pt x="14" y="12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0" y="36"/>
                  </a:lnTo>
                  <a:lnTo>
                    <a:pt x="0" y="44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0" y="422"/>
                  </a:lnTo>
                  <a:lnTo>
                    <a:pt x="4" y="430"/>
                  </a:lnTo>
                  <a:lnTo>
                    <a:pt x="8" y="438"/>
                  </a:lnTo>
                  <a:lnTo>
                    <a:pt x="14" y="444"/>
                  </a:lnTo>
                  <a:lnTo>
                    <a:pt x="20" y="450"/>
                  </a:lnTo>
                  <a:lnTo>
                    <a:pt x="28" y="454"/>
                  </a:lnTo>
                  <a:lnTo>
                    <a:pt x="36" y="456"/>
                  </a:lnTo>
                  <a:lnTo>
                    <a:pt x="46" y="459"/>
                  </a:lnTo>
                  <a:lnTo>
                    <a:pt x="122" y="459"/>
                  </a:lnTo>
                  <a:lnTo>
                    <a:pt x="122" y="650"/>
                  </a:lnTo>
                  <a:lnTo>
                    <a:pt x="104" y="611"/>
                  </a:lnTo>
                  <a:lnTo>
                    <a:pt x="104" y="611"/>
                  </a:lnTo>
                  <a:lnTo>
                    <a:pt x="100" y="603"/>
                  </a:lnTo>
                  <a:lnTo>
                    <a:pt x="96" y="597"/>
                  </a:lnTo>
                  <a:lnTo>
                    <a:pt x="90" y="591"/>
                  </a:lnTo>
                  <a:lnTo>
                    <a:pt x="84" y="585"/>
                  </a:lnTo>
                  <a:lnTo>
                    <a:pt x="84" y="585"/>
                  </a:lnTo>
                  <a:lnTo>
                    <a:pt x="74" y="581"/>
                  </a:lnTo>
                  <a:lnTo>
                    <a:pt x="66" y="579"/>
                  </a:lnTo>
                  <a:lnTo>
                    <a:pt x="58" y="579"/>
                  </a:lnTo>
                  <a:lnTo>
                    <a:pt x="48" y="581"/>
                  </a:lnTo>
                  <a:lnTo>
                    <a:pt x="34" y="585"/>
                  </a:lnTo>
                  <a:lnTo>
                    <a:pt x="34" y="585"/>
                  </a:lnTo>
                  <a:lnTo>
                    <a:pt x="28" y="587"/>
                  </a:lnTo>
                  <a:lnTo>
                    <a:pt x="24" y="589"/>
                  </a:lnTo>
                  <a:lnTo>
                    <a:pt x="18" y="595"/>
                  </a:lnTo>
                  <a:lnTo>
                    <a:pt x="16" y="599"/>
                  </a:lnTo>
                  <a:lnTo>
                    <a:pt x="16" y="599"/>
                  </a:lnTo>
                  <a:lnTo>
                    <a:pt x="14" y="605"/>
                  </a:lnTo>
                  <a:lnTo>
                    <a:pt x="12" y="611"/>
                  </a:lnTo>
                  <a:lnTo>
                    <a:pt x="12" y="617"/>
                  </a:lnTo>
                  <a:lnTo>
                    <a:pt x="14" y="623"/>
                  </a:lnTo>
                  <a:lnTo>
                    <a:pt x="76" y="808"/>
                  </a:lnTo>
                  <a:lnTo>
                    <a:pt x="76" y="808"/>
                  </a:lnTo>
                  <a:lnTo>
                    <a:pt x="80" y="814"/>
                  </a:lnTo>
                  <a:lnTo>
                    <a:pt x="120" y="863"/>
                  </a:lnTo>
                  <a:lnTo>
                    <a:pt x="122" y="901"/>
                  </a:lnTo>
                  <a:lnTo>
                    <a:pt x="122" y="901"/>
                  </a:lnTo>
                  <a:lnTo>
                    <a:pt x="124" y="907"/>
                  </a:lnTo>
                  <a:lnTo>
                    <a:pt x="126" y="913"/>
                  </a:lnTo>
                  <a:lnTo>
                    <a:pt x="132" y="915"/>
                  </a:lnTo>
                  <a:lnTo>
                    <a:pt x="137" y="917"/>
                  </a:lnTo>
                  <a:lnTo>
                    <a:pt x="351" y="917"/>
                  </a:lnTo>
                  <a:lnTo>
                    <a:pt x="351" y="917"/>
                  </a:lnTo>
                  <a:lnTo>
                    <a:pt x="357" y="915"/>
                  </a:lnTo>
                  <a:lnTo>
                    <a:pt x="363" y="913"/>
                  </a:lnTo>
                  <a:lnTo>
                    <a:pt x="365" y="907"/>
                  </a:lnTo>
                  <a:lnTo>
                    <a:pt x="367" y="901"/>
                  </a:lnTo>
                  <a:lnTo>
                    <a:pt x="367" y="861"/>
                  </a:lnTo>
                  <a:lnTo>
                    <a:pt x="395" y="818"/>
                  </a:lnTo>
                  <a:lnTo>
                    <a:pt x="395" y="818"/>
                  </a:lnTo>
                  <a:lnTo>
                    <a:pt x="397" y="814"/>
                  </a:lnTo>
                  <a:lnTo>
                    <a:pt x="397" y="810"/>
                  </a:lnTo>
                  <a:lnTo>
                    <a:pt x="397" y="611"/>
                  </a:lnTo>
                  <a:lnTo>
                    <a:pt x="397" y="611"/>
                  </a:lnTo>
                  <a:lnTo>
                    <a:pt x="397" y="601"/>
                  </a:lnTo>
                  <a:lnTo>
                    <a:pt x="393" y="593"/>
                  </a:lnTo>
                  <a:lnTo>
                    <a:pt x="389" y="585"/>
                  </a:lnTo>
                  <a:lnTo>
                    <a:pt x="383" y="579"/>
                  </a:lnTo>
                  <a:lnTo>
                    <a:pt x="383" y="579"/>
                  </a:lnTo>
                  <a:lnTo>
                    <a:pt x="373" y="571"/>
                  </a:lnTo>
                  <a:lnTo>
                    <a:pt x="361" y="567"/>
                  </a:lnTo>
                  <a:lnTo>
                    <a:pt x="347" y="565"/>
                  </a:lnTo>
                  <a:lnTo>
                    <a:pt x="335" y="569"/>
                  </a:lnTo>
                  <a:lnTo>
                    <a:pt x="335" y="569"/>
                  </a:lnTo>
                  <a:lnTo>
                    <a:pt x="331" y="557"/>
                  </a:lnTo>
                  <a:lnTo>
                    <a:pt x="323" y="549"/>
                  </a:lnTo>
                  <a:lnTo>
                    <a:pt x="323" y="549"/>
                  </a:lnTo>
                  <a:lnTo>
                    <a:pt x="313" y="541"/>
                  </a:lnTo>
                  <a:lnTo>
                    <a:pt x="299" y="535"/>
                  </a:lnTo>
                  <a:lnTo>
                    <a:pt x="287" y="535"/>
                  </a:lnTo>
                  <a:lnTo>
                    <a:pt x="273" y="537"/>
                  </a:lnTo>
                  <a:lnTo>
                    <a:pt x="273" y="537"/>
                  </a:lnTo>
                  <a:lnTo>
                    <a:pt x="269" y="527"/>
                  </a:lnTo>
                  <a:lnTo>
                    <a:pt x="261" y="517"/>
                  </a:lnTo>
                  <a:lnTo>
                    <a:pt x="261" y="517"/>
                  </a:lnTo>
                  <a:lnTo>
                    <a:pt x="251" y="509"/>
                  </a:lnTo>
                  <a:lnTo>
                    <a:pt x="239" y="505"/>
                  </a:lnTo>
                  <a:lnTo>
                    <a:pt x="227" y="505"/>
                  </a:lnTo>
                  <a:lnTo>
                    <a:pt x="215" y="507"/>
                  </a:lnTo>
                  <a:lnTo>
                    <a:pt x="215" y="459"/>
                  </a:lnTo>
                  <a:lnTo>
                    <a:pt x="381" y="459"/>
                  </a:lnTo>
                  <a:lnTo>
                    <a:pt x="381" y="459"/>
                  </a:lnTo>
                  <a:lnTo>
                    <a:pt x="391" y="456"/>
                  </a:lnTo>
                  <a:lnTo>
                    <a:pt x="399" y="454"/>
                  </a:lnTo>
                  <a:lnTo>
                    <a:pt x="407" y="450"/>
                  </a:lnTo>
                  <a:lnTo>
                    <a:pt x="415" y="444"/>
                  </a:lnTo>
                  <a:lnTo>
                    <a:pt x="419" y="438"/>
                  </a:lnTo>
                  <a:lnTo>
                    <a:pt x="425" y="430"/>
                  </a:lnTo>
                  <a:lnTo>
                    <a:pt x="427" y="422"/>
                  </a:lnTo>
                  <a:lnTo>
                    <a:pt x="427" y="412"/>
                  </a:lnTo>
                  <a:lnTo>
                    <a:pt x="427" y="44"/>
                  </a:lnTo>
                  <a:lnTo>
                    <a:pt x="427" y="44"/>
                  </a:lnTo>
                  <a:lnTo>
                    <a:pt x="427" y="36"/>
                  </a:lnTo>
                  <a:lnTo>
                    <a:pt x="425" y="28"/>
                  </a:lnTo>
                  <a:lnTo>
                    <a:pt x="419" y="20"/>
                  </a:lnTo>
                  <a:lnTo>
                    <a:pt x="415" y="12"/>
                  </a:lnTo>
                  <a:lnTo>
                    <a:pt x="407" y="6"/>
                  </a:lnTo>
                  <a:lnTo>
                    <a:pt x="399" y="2"/>
                  </a:lnTo>
                  <a:lnTo>
                    <a:pt x="391" y="0"/>
                  </a:lnTo>
                  <a:lnTo>
                    <a:pt x="381" y="0"/>
                  </a:lnTo>
                  <a:lnTo>
                    <a:pt x="381" y="0"/>
                  </a:lnTo>
                  <a:close/>
                  <a:moveTo>
                    <a:pt x="229" y="535"/>
                  </a:moveTo>
                  <a:lnTo>
                    <a:pt x="229" y="535"/>
                  </a:lnTo>
                  <a:lnTo>
                    <a:pt x="235" y="535"/>
                  </a:lnTo>
                  <a:lnTo>
                    <a:pt x="241" y="539"/>
                  </a:lnTo>
                  <a:lnTo>
                    <a:pt x="241" y="539"/>
                  </a:lnTo>
                  <a:lnTo>
                    <a:pt x="243" y="543"/>
                  </a:lnTo>
                  <a:lnTo>
                    <a:pt x="245" y="549"/>
                  </a:lnTo>
                  <a:lnTo>
                    <a:pt x="245" y="658"/>
                  </a:lnTo>
                  <a:lnTo>
                    <a:pt x="245" y="658"/>
                  </a:lnTo>
                  <a:lnTo>
                    <a:pt x="245" y="664"/>
                  </a:lnTo>
                  <a:lnTo>
                    <a:pt x="249" y="668"/>
                  </a:lnTo>
                  <a:lnTo>
                    <a:pt x="255" y="672"/>
                  </a:lnTo>
                  <a:lnTo>
                    <a:pt x="259" y="672"/>
                  </a:lnTo>
                  <a:lnTo>
                    <a:pt x="259" y="672"/>
                  </a:lnTo>
                  <a:lnTo>
                    <a:pt x="265" y="672"/>
                  </a:lnTo>
                  <a:lnTo>
                    <a:pt x="271" y="668"/>
                  </a:lnTo>
                  <a:lnTo>
                    <a:pt x="273" y="664"/>
                  </a:lnTo>
                  <a:lnTo>
                    <a:pt x="275" y="658"/>
                  </a:lnTo>
                  <a:lnTo>
                    <a:pt x="275" y="581"/>
                  </a:lnTo>
                  <a:lnTo>
                    <a:pt x="275" y="581"/>
                  </a:lnTo>
                  <a:lnTo>
                    <a:pt x="277" y="575"/>
                  </a:lnTo>
                  <a:lnTo>
                    <a:pt x="279" y="569"/>
                  </a:lnTo>
                  <a:lnTo>
                    <a:pt x="285" y="567"/>
                  </a:lnTo>
                  <a:lnTo>
                    <a:pt x="291" y="565"/>
                  </a:lnTo>
                  <a:lnTo>
                    <a:pt x="291" y="565"/>
                  </a:lnTo>
                  <a:lnTo>
                    <a:pt x="297" y="567"/>
                  </a:lnTo>
                  <a:lnTo>
                    <a:pt x="301" y="569"/>
                  </a:lnTo>
                  <a:lnTo>
                    <a:pt x="301" y="569"/>
                  </a:lnTo>
                  <a:lnTo>
                    <a:pt x="305" y="575"/>
                  </a:lnTo>
                  <a:lnTo>
                    <a:pt x="305" y="581"/>
                  </a:lnTo>
                  <a:lnTo>
                    <a:pt x="305" y="658"/>
                  </a:lnTo>
                  <a:lnTo>
                    <a:pt x="305" y="658"/>
                  </a:lnTo>
                  <a:lnTo>
                    <a:pt x="307" y="664"/>
                  </a:lnTo>
                  <a:lnTo>
                    <a:pt x="311" y="668"/>
                  </a:lnTo>
                  <a:lnTo>
                    <a:pt x="315" y="672"/>
                  </a:lnTo>
                  <a:lnTo>
                    <a:pt x="321" y="672"/>
                  </a:lnTo>
                  <a:lnTo>
                    <a:pt x="321" y="672"/>
                  </a:lnTo>
                  <a:lnTo>
                    <a:pt x="327" y="672"/>
                  </a:lnTo>
                  <a:lnTo>
                    <a:pt x="331" y="668"/>
                  </a:lnTo>
                  <a:lnTo>
                    <a:pt x="335" y="664"/>
                  </a:lnTo>
                  <a:lnTo>
                    <a:pt x="337" y="658"/>
                  </a:lnTo>
                  <a:lnTo>
                    <a:pt x="337" y="611"/>
                  </a:lnTo>
                  <a:lnTo>
                    <a:pt x="337" y="611"/>
                  </a:lnTo>
                  <a:lnTo>
                    <a:pt x="337" y="605"/>
                  </a:lnTo>
                  <a:lnTo>
                    <a:pt x="341" y="599"/>
                  </a:lnTo>
                  <a:lnTo>
                    <a:pt x="345" y="597"/>
                  </a:lnTo>
                  <a:lnTo>
                    <a:pt x="351" y="595"/>
                  </a:lnTo>
                  <a:lnTo>
                    <a:pt x="351" y="595"/>
                  </a:lnTo>
                  <a:lnTo>
                    <a:pt x="357" y="597"/>
                  </a:lnTo>
                  <a:lnTo>
                    <a:pt x="363" y="599"/>
                  </a:lnTo>
                  <a:lnTo>
                    <a:pt x="363" y="599"/>
                  </a:lnTo>
                  <a:lnTo>
                    <a:pt x="365" y="605"/>
                  </a:lnTo>
                  <a:lnTo>
                    <a:pt x="367" y="611"/>
                  </a:lnTo>
                  <a:lnTo>
                    <a:pt x="367" y="804"/>
                  </a:lnTo>
                  <a:lnTo>
                    <a:pt x="339" y="847"/>
                  </a:lnTo>
                  <a:lnTo>
                    <a:pt x="339" y="847"/>
                  </a:lnTo>
                  <a:lnTo>
                    <a:pt x="337" y="851"/>
                  </a:lnTo>
                  <a:lnTo>
                    <a:pt x="337" y="855"/>
                  </a:lnTo>
                  <a:lnTo>
                    <a:pt x="337" y="887"/>
                  </a:lnTo>
                  <a:lnTo>
                    <a:pt x="153" y="887"/>
                  </a:lnTo>
                  <a:lnTo>
                    <a:pt x="153" y="857"/>
                  </a:lnTo>
                  <a:lnTo>
                    <a:pt x="153" y="857"/>
                  </a:lnTo>
                  <a:lnTo>
                    <a:pt x="151" y="853"/>
                  </a:lnTo>
                  <a:lnTo>
                    <a:pt x="149" y="847"/>
                  </a:lnTo>
                  <a:lnTo>
                    <a:pt x="104" y="796"/>
                  </a:lnTo>
                  <a:lnTo>
                    <a:pt x="42" y="613"/>
                  </a:lnTo>
                  <a:lnTo>
                    <a:pt x="56" y="609"/>
                  </a:lnTo>
                  <a:lnTo>
                    <a:pt x="56" y="609"/>
                  </a:lnTo>
                  <a:lnTo>
                    <a:pt x="62" y="609"/>
                  </a:lnTo>
                  <a:lnTo>
                    <a:pt x="68" y="611"/>
                  </a:lnTo>
                  <a:lnTo>
                    <a:pt x="68" y="611"/>
                  </a:lnTo>
                  <a:lnTo>
                    <a:pt x="72" y="615"/>
                  </a:lnTo>
                  <a:lnTo>
                    <a:pt x="74" y="621"/>
                  </a:lnTo>
                  <a:lnTo>
                    <a:pt x="74" y="621"/>
                  </a:lnTo>
                  <a:lnTo>
                    <a:pt x="124" y="724"/>
                  </a:lnTo>
                  <a:lnTo>
                    <a:pt x="124" y="724"/>
                  </a:lnTo>
                  <a:lnTo>
                    <a:pt x="126" y="728"/>
                  </a:lnTo>
                  <a:lnTo>
                    <a:pt x="130" y="732"/>
                  </a:lnTo>
                  <a:lnTo>
                    <a:pt x="137" y="734"/>
                  </a:lnTo>
                  <a:lnTo>
                    <a:pt x="141" y="732"/>
                  </a:lnTo>
                  <a:lnTo>
                    <a:pt x="141" y="732"/>
                  </a:lnTo>
                  <a:lnTo>
                    <a:pt x="147" y="730"/>
                  </a:lnTo>
                  <a:lnTo>
                    <a:pt x="149" y="728"/>
                  </a:lnTo>
                  <a:lnTo>
                    <a:pt x="153" y="724"/>
                  </a:lnTo>
                  <a:lnTo>
                    <a:pt x="153" y="718"/>
                  </a:lnTo>
                  <a:lnTo>
                    <a:pt x="153" y="414"/>
                  </a:lnTo>
                  <a:lnTo>
                    <a:pt x="153" y="414"/>
                  </a:lnTo>
                  <a:lnTo>
                    <a:pt x="155" y="408"/>
                  </a:lnTo>
                  <a:lnTo>
                    <a:pt x="157" y="402"/>
                  </a:lnTo>
                  <a:lnTo>
                    <a:pt x="161" y="398"/>
                  </a:lnTo>
                  <a:lnTo>
                    <a:pt x="167" y="396"/>
                  </a:lnTo>
                  <a:lnTo>
                    <a:pt x="167" y="396"/>
                  </a:lnTo>
                  <a:lnTo>
                    <a:pt x="173" y="398"/>
                  </a:lnTo>
                  <a:lnTo>
                    <a:pt x="179" y="402"/>
                  </a:lnTo>
                  <a:lnTo>
                    <a:pt x="179" y="402"/>
                  </a:lnTo>
                  <a:lnTo>
                    <a:pt x="183" y="406"/>
                  </a:lnTo>
                  <a:lnTo>
                    <a:pt x="183" y="412"/>
                  </a:lnTo>
                  <a:lnTo>
                    <a:pt x="183" y="658"/>
                  </a:lnTo>
                  <a:lnTo>
                    <a:pt x="183" y="658"/>
                  </a:lnTo>
                  <a:lnTo>
                    <a:pt x="185" y="664"/>
                  </a:lnTo>
                  <a:lnTo>
                    <a:pt x="189" y="668"/>
                  </a:lnTo>
                  <a:lnTo>
                    <a:pt x="193" y="672"/>
                  </a:lnTo>
                  <a:lnTo>
                    <a:pt x="199" y="672"/>
                  </a:lnTo>
                  <a:lnTo>
                    <a:pt x="199" y="672"/>
                  </a:lnTo>
                  <a:lnTo>
                    <a:pt x="205" y="672"/>
                  </a:lnTo>
                  <a:lnTo>
                    <a:pt x="209" y="668"/>
                  </a:lnTo>
                  <a:lnTo>
                    <a:pt x="213" y="664"/>
                  </a:lnTo>
                  <a:lnTo>
                    <a:pt x="215" y="658"/>
                  </a:lnTo>
                  <a:lnTo>
                    <a:pt x="215" y="549"/>
                  </a:lnTo>
                  <a:lnTo>
                    <a:pt x="215" y="549"/>
                  </a:lnTo>
                  <a:lnTo>
                    <a:pt x="215" y="543"/>
                  </a:lnTo>
                  <a:lnTo>
                    <a:pt x="219" y="539"/>
                  </a:lnTo>
                  <a:lnTo>
                    <a:pt x="223" y="535"/>
                  </a:lnTo>
                  <a:lnTo>
                    <a:pt x="229" y="535"/>
                  </a:lnTo>
                  <a:lnTo>
                    <a:pt x="229" y="535"/>
                  </a:lnTo>
                  <a:close/>
                  <a:moveTo>
                    <a:pt x="397" y="412"/>
                  </a:moveTo>
                  <a:lnTo>
                    <a:pt x="397" y="412"/>
                  </a:lnTo>
                  <a:lnTo>
                    <a:pt x="395" y="418"/>
                  </a:lnTo>
                  <a:lnTo>
                    <a:pt x="393" y="422"/>
                  </a:lnTo>
                  <a:lnTo>
                    <a:pt x="387" y="426"/>
                  </a:lnTo>
                  <a:lnTo>
                    <a:pt x="381" y="428"/>
                  </a:lnTo>
                  <a:lnTo>
                    <a:pt x="215" y="428"/>
                  </a:lnTo>
                  <a:lnTo>
                    <a:pt x="215" y="412"/>
                  </a:lnTo>
                  <a:lnTo>
                    <a:pt x="215" y="412"/>
                  </a:lnTo>
                  <a:lnTo>
                    <a:pt x="213" y="402"/>
                  </a:lnTo>
                  <a:lnTo>
                    <a:pt x="211" y="394"/>
                  </a:lnTo>
                  <a:lnTo>
                    <a:pt x="207" y="386"/>
                  </a:lnTo>
                  <a:lnTo>
                    <a:pt x="201" y="380"/>
                  </a:lnTo>
                  <a:lnTo>
                    <a:pt x="201" y="380"/>
                  </a:lnTo>
                  <a:lnTo>
                    <a:pt x="193" y="374"/>
                  </a:lnTo>
                  <a:lnTo>
                    <a:pt x="185" y="368"/>
                  </a:lnTo>
                  <a:lnTo>
                    <a:pt x="175" y="366"/>
                  </a:lnTo>
                  <a:lnTo>
                    <a:pt x="165" y="366"/>
                  </a:lnTo>
                  <a:lnTo>
                    <a:pt x="165" y="366"/>
                  </a:lnTo>
                  <a:lnTo>
                    <a:pt x="155" y="368"/>
                  </a:lnTo>
                  <a:lnTo>
                    <a:pt x="149" y="372"/>
                  </a:lnTo>
                  <a:lnTo>
                    <a:pt x="141" y="376"/>
                  </a:lnTo>
                  <a:lnTo>
                    <a:pt x="135" y="382"/>
                  </a:lnTo>
                  <a:lnTo>
                    <a:pt x="128" y="388"/>
                  </a:lnTo>
                  <a:lnTo>
                    <a:pt x="124" y="396"/>
                  </a:lnTo>
                  <a:lnTo>
                    <a:pt x="122" y="404"/>
                  </a:lnTo>
                  <a:lnTo>
                    <a:pt x="122" y="414"/>
                  </a:lnTo>
                  <a:lnTo>
                    <a:pt x="122" y="428"/>
                  </a:lnTo>
                  <a:lnTo>
                    <a:pt x="46" y="428"/>
                  </a:lnTo>
                  <a:lnTo>
                    <a:pt x="46" y="428"/>
                  </a:lnTo>
                  <a:lnTo>
                    <a:pt x="40" y="426"/>
                  </a:lnTo>
                  <a:lnTo>
                    <a:pt x="34" y="422"/>
                  </a:lnTo>
                  <a:lnTo>
                    <a:pt x="32" y="418"/>
                  </a:lnTo>
                  <a:lnTo>
                    <a:pt x="30" y="412"/>
                  </a:lnTo>
                  <a:lnTo>
                    <a:pt x="30" y="44"/>
                  </a:lnTo>
                  <a:lnTo>
                    <a:pt x="30" y="44"/>
                  </a:lnTo>
                  <a:lnTo>
                    <a:pt x="32" y="38"/>
                  </a:lnTo>
                  <a:lnTo>
                    <a:pt x="34" y="34"/>
                  </a:lnTo>
                  <a:lnTo>
                    <a:pt x="40" y="30"/>
                  </a:lnTo>
                  <a:lnTo>
                    <a:pt x="46" y="30"/>
                  </a:lnTo>
                  <a:lnTo>
                    <a:pt x="381" y="30"/>
                  </a:lnTo>
                  <a:lnTo>
                    <a:pt x="381" y="30"/>
                  </a:lnTo>
                  <a:lnTo>
                    <a:pt x="387" y="30"/>
                  </a:lnTo>
                  <a:lnTo>
                    <a:pt x="393" y="34"/>
                  </a:lnTo>
                  <a:lnTo>
                    <a:pt x="395" y="38"/>
                  </a:lnTo>
                  <a:lnTo>
                    <a:pt x="397" y="44"/>
                  </a:lnTo>
                  <a:lnTo>
                    <a:pt x="397" y="41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2117725" y="8374063"/>
              <a:ext cx="388937" cy="388938"/>
            </a:xfrm>
            <a:custGeom>
              <a:rect b="b" l="l" r="r" t="t"/>
              <a:pathLst>
                <a:path extrusionOk="0" h="245" w="245">
                  <a:moveTo>
                    <a:pt x="123" y="0"/>
                  </a:moveTo>
                  <a:lnTo>
                    <a:pt x="123" y="0"/>
                  </a:lnTo>
                  <a:lnTo>
                    <a:pt x="109" y="2"/>
                  </a:lnTo>
                  <a:lnTo>
                    <a:pt x="97" y="2"/>
                  </a:lnTo>
                  <a:lnTo>
                    <a:pt x="85" y="6"/>
                  </a:lnTo>
                  <a:lnTo>
                    <a:pt x="75" y="10"/>
                  </a:lnTo>
                  <a:lnTo>
                    <a:pt x="55" y="22"/>
                  </a:lnTo>
                  <a:lnTo>
                    <a:pt x="36" y="36"/>
                  </a:lnTo>
                  <a:lnTo>
                    <a:pt x="20" y="54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2" y="98"/>
                  </a:lnTo>
                  <a:lnTo>
                    <a:pt x="0" y="110"/>
                  </a:lnTo>
                  <a:lnTo>
                    <a:pt x="0" y="122"/>
                  </a:lnTo>
                  <a:lnTo>
                    <a:pt x="0" y="122"/>
                  </a:lnTo>
                  <a:lnTo>
                    <a:pt x="0" y="134"/>
                  </a:lnTo>
                  <a:lnTo>
                    <a:pt x="2" y="146"/>
                  </a:lnTo>
                  <a:lnTo>
                    <a:pt x="4" y="158"/>
                  </a:lnTo>
                  <a:lnTo>
                    <a:pt x="8" y="170"/>
                  </a:lnTo>
                  <a:lnTo>
                    <a:pt x="20" y="191"/>
                  </a:lnTo>
                  <a:lnTo>
                    <a:pt x="36" y="209"/>
                  </a:lnTo>
                  <a:lnTo>
                    <a:pt x="55" y="223"/>
                  </a:lnTo>
                  <a:lnTo>
                    <a:pt x="75" y="235"/>
                  </a:lnTo>
                  <a:lnTo>
                    <a:pt x="97" y="243"/>
                  </a:lnTo>
                  <a:lnTo>
                    <a:pt x="109" y="245"/>
                  </a:lnTo>
                  <a:lnTo>
                    <a:pt x="123" y="245"/>
                  </a:lnTo>
                  <a:lnTo>
                    <a:pt x="183" y="245"/>
                  </a:lnTo>
                  <a:lnTo>
                    <a:pt x="183" y="245"/>
                  </a:lnTo>
                  <a:lnTo>
                    <a:pt x="189" y="243"/>
                  </a:lnTo>
                  <a:lnTo>
                    <a:pt x="193" y="241"/>
                  </a:lnTo>
                  <a:lnTo>
                    <a:pt x="197" y="235"/>
                  </a:lnTo>
                  <a:lnTo>
                    <a:pt x="199" y="229"/>
                  </a:lnTo>
                  <a:lnTo>
                    <a:pt x="199" y="229"/>
                  </a:lnTo>
                  <a:lnTo>
                    <a:pt x="197" y="223"/>
                  </a:lnTo>
                  <a:lnTo>
                    <a:pt x="193" y="219"/>
                  </a:lnTo>
                  <a:lnTo>
                    <a:pt x="189" y="215"/>
                  </a:lnTo>
                  <a:lnTo>
                    <a:pt x="183" y="215"/>
                  </a:lnTo>
                  <a:lnTo>
                    <a:pt x="123" y="215"/>
                  </a:lnTo>
                  <a:lnTo>
                    <a:pt x="123" y="215"/>
                  </a:lnTo>
                  <a:lnTo>
                    <a:pt x="103" y="213"/>
                  </a:lnTo>
                  <a:lnTo>
                    <a:pt x="87" y="207"/>
                  </a:lnTo>
                  <a:lnTo>
                    <a:pt x="71" y="199"/>
                  </a:lnTo>
                  <a:lnTo>
                    <a:pt x="57" y="187"/>
                  </a:lnTo>
                  <a:lnTo>
                    <a:pt x="47" y="174"/>
                  </a:lnTo>
                  <a:lnTo>
                    <a:pt x="36" y="158"/>
                  </a:lnTo>
                  <a:lnTo>
                    <a:pt x="32" y="140"/>
                  </a:lnTo>
                  <a:lnTo>
                    <a:pt x="30" y="122"/>
                  </a:lnTo>
                  <a:lnTo>
                    <a:pt x="30" y="122"/>
                  </a:lnTo>
                  <a:lnTo>
                    <a:pt x="32" y="104"/>
                  </a:lnTo>
                  <a:lnTo>
                    <a:pt x="36" y="86"/>
                  </a:lnTo>
                  <a:lnTo>
                    <a:pt x="47" y="72"/>
                  </a:lnTo>
                  <a:lnTo>
                    <a:pt x="57" y="58"/>
                  </a:lnTo>
                  <a:lnTo>
                    <a:pt x="71" y="46"/>
                  </a:lnTo>
                  <a:lnTo>
                    <a:pt x="87" y="38"/>
                  </a:lnTo>
                  <a:lnTo>
                    <a:pt x="103" y="32"/>
                  </a:lnTo>
                  <a:lnTo>
                    <a:pt x="123" y="30"/>
                  </a:lnTo>
                  <a:lnTo>
                    <a:pt x="123" y="30"/>
                  </a:lnTo>
                  <a:lnTo>
                    <a:pt x="141" y="32"/>
                  </a:lnTo>
                  <a:lnTo>
                    <a:pt x="157" y="38"/>
                  </a:lnTo>
                  <a:lnTo>
                    <a:pt x="173" y="46"/>
                  </a:lnTo>
                  <a:lnTo>
                    <a:pt x="187" y="58"/>
                  </a:lnTo>
                  <a:lnTo>
                    <a:pt x="199" y="72"/>
                  </a:lnTo>
                  <a:lnTo>
                    <a:pt x="207" y="86"/>
                  </a:lnTo>
                  <a:lnTo>
                    <a:pt x="211" y="104"/>
                  </a:lnTo>
                  <a:lnTo>
                    <a:pt x="213" y="122"/>
                  </a:lnTo>
                  <a:lnTo>
                    <a:pt x="213" y="138"/>
                  </a:lnTo>
                  <a:lnTo>
                    <a:pt x="213" y="138"/>
                  </a:lnTo>
                  <a:lnTo>
                    <a:pt x="213" y="144"/>
                  </a:lnTo>
                  <a:lnTo>
                    <a:pt x="209" y="148"/>
                  </a:lnTo>
                  <a:lnTo>
                    <a:pt x="205" y="152"/>
                  </a:lnTo>
                  <a:lnTo>
                    <a:pt x="199" y="152"/>
                  </a:lnTo>
                  <a:lnTo>
                    <a:pt x="199" y="152"/>
                  </a:lnTo>
                  <a:lnTo>
                    <a:pt x="193" y="152"/>
                  </a:lnTo>
                  <a:lnTo>
                    <a:pt x="187" y="148"/>
                  </a:lnTo>
                  <a:lnTo>
                    <a:pt x="185" y="144"/>
                  </a:lnTo>
                  <a:lnTo>
                    <a:pt x="183" y="138"/>
                  </a:lnTo>
                  <a:lnTo>
                    <a:pt x="183" y="122"/>
                  </a:lnTo>
                  <a:lnTo>
                    <a:pt x="183" y="122"/>
                  </a:lnTo>
                  <a:lnTo>
                    <a:pt x="181" y="110"/>
                  </a:lnTo>
                  <a:lnTo>
                    <a:pt x="179" y="98"/>
                  </a:lnTo>
                  <a:lnTo>
                    <a:pt x="173" y="88"/>
                  </a:lnTo>
                  <a:lnTo>
                    <a:pt x="165" y="80"/>
                  </a:lnTo>
                  <a:lnTo>
                    <a:pt x="157" y="72"/>
                  </a:lnTo>
                  <a:lnTo>
                    <a:pt x="145" y="66"/>
                  </a:lnTo>
                  <a:lnTo>
                    <a:pt x="135" y="62"/>
                  </a:lnTo>
                  <a:lnTo>
                    <a:pt x="123" y="62"/>
                  </a:lnTo>
                  <a:lnTo>
                    <a:pt x="123" y="62"/>
                  </a:lnTo>
                  <a:lnTo>
                    <a:pt x="109" y="62"/>
                  </a:lnTo>
                  <a:lnTo>
                    <a:pt x="99" y="66"/>
                  </a:lnTo>
                  <a:lnTo>
                    <a:pt x="89" y="72"/>
                  </a:lnTo>
                  <a:lnTo>
                    <a:pt x="79" y="80"/>
                  </a:lnTo>
                  <a:lnTo>
                    <a:pt x="71" y="88"/>
                  </a:lnTo>
                  <a:lnTo>
                    <a:pt x="67" y="98"/>
                  </a:lnTo>
                  <a:lnTo>
                    <a:pt x="63" y="110"/>
                  </a:lnTo>
                  <a:lnTo>
                    <a:pt x="61" y="122"/>
                  </a:lnTo>
                  <a:lnTo>
                    <a:pt x="61" y="122"/>
                  </a:lnTo>
                  <a:lnTo>
                    <a:pt x="63" y="134"/>
                  </a:lnTo>
                  <a:lnTo>
                    <a:pt x="67" y="146"/>
                  </a:lnTo>
                  <a:lnTo>
                    <a:pt x="71" y="156"/>
                  </a:lnTo>
                  <a:lnTo>
                    <a:pt x="79" y="166"/>
                  </a:lnTo>
                  <a:lnTo>
                    <a:pt x="89" y="172"/>
                  </a:lnTo>
                  <a:lnTo>
                    <a:pt x="99" y="178"/>
                  </a:lnTo>
                  <a:lnTo>
                    <a:pt x="109" y="183"/>
                  </a:lnTo>
                  <a:lnTo>
                    <a:pt x="123" y="183"/>
                  </a:lnTo>
                  <a:lnTo>
                    <a:pt x="123" y="183"/>
                  </a:lnTo>
                  <a:lnTo>
                    <a:pt x="133" y="183"/>
                  </a:lnTo>
                  <a:lnTo>
                    <a:pt x="145" y="178"/>
                  </a:lnTo>
                  <a:lnTo>
                    <a:pt x="155" y="174"/>
                  </a:lnTo>
                  <a:lnTo>
                    <a:pt x="163" y="166"/>
                  </a:lnTo>
                  <a:lnTo>
                    <a:pt x="163" y="166"/>
                  </a:lnTo>
                  <a:lnTo>
                    <a:pt x="171" y="174"/>
                  </a:lnTo>
                  <a:lnTo>
                    <a:pt x="179" y="178"/>
                  </a:lnTo>
                  <a:lnTo>
                    <a:pt x="189" y="183"/>
                  </a:lnTo>
                  <a:lnTo>
                    <a:pt x="199" y="183"/>
                  </a:lnTo>
                  <a:lnTo>
                    <a:pt x="199" y="183"/>
                  </a:lnTo>
                  <a:lnTo>
                    <a:pt x="207" y="183"/>
                  </a:lnTo>
                  <a:lnTo>
                    <a:pt x="217" y="181"/>
                  </a:lnTo>
                  <a:lnTo>
                    <a:pt x="225" y="176"/>
                  </a:lnTo>
                  <a:lnTo>
                    <a:pt x="231" y="170"/>
                  </a:lnTo>
                  <a:lnTo>
                    <a:pt x="237" y="162"/>
                  </a:lnTo>
                  <a:lnTo>
                    <a:pt x="241" y="156"/>
                  </a:lnTo>
                  <a:lnTo>
                    <a:pt x="243" y="146"/>
                  </a:lnTo>
                  <a:lnTo>
                    <a:pt x="245" y="138"/>
                  </a:lnTo>
                  <a:lnTo>
                    <a:pt x="245" y="122"/>
                  </a:lnTo>
                  <a:lnTo>
                    <a:pt x="245" y="122"/>
                  </a:lnTo>
                  <a:lnTo>
                    <a:pt x="243" y="110"/>
                  </a:lnTo>
                  <a:lnTo>
                    <a:pt x="241" y="98"/>
                  </a:lnTo>
                  <a:lnTo>
                    <a:pt x="239" y="86"/>
                  </a:lnTo>
                  <a:lnTo>
                    <a:pt x="235" y="74"/>
                  </a:lnTo>
                  <a:lnTo>
                    <a:pt x="223" y="54"/>
                  </a:lnTo>
                  <a:lnTo>
                    <a:pt x="209" y="36"/>
                  </a:lnTo>
                  <a:lnTo>
                    <a:pt x="191" y="22"/>
                  </a:lnTo>
                  <a:lnTo>
                    <a:pt x="169" y="10"/>
                  </a:lnTo>
                  <a:lnTo>
                    <a:pt x="159" y="6"/>
                  </a:lnTo>
                  <a:lnTo>
                    <a:pt x="147" y="2"/>
                  </a:lnTo>
                  <a:lnTo>
                    <a:pt x="135" y="2"/>
                  </a:lnTo>
                  <a:lnTo>
                    <a:pt x="123" y="0"/>
                  </a:lnTo>
                  <a:lnTo>
                    <a:pt x="123" y="0"/>
                  </a:lnTo>
                  <a:close/>
                  <a:moveTo>
                    <a:pt x="123" y="152"/>
                  </a:moveTo>
                  <a:lnTo>
                    <a:pt x="123" y="152"/>
                  </a:lnTo>
                  <a:lnTo>
                    <a:pt x="117" y="152"/>
                  </a:lnTo>
                  <a:lnTo>
                    <a:pt x="111" y="150"/>
                  </a:lnTo>
                  <a:lnTo>
                    <a:pt x="101" y="144"/>
                  </a:lnTo>
                  <a:lnTo>
                    <a:pt x="95" y="134"/>
                  </a:lnTo>
                  <a:lnTo>
                    <a:pt x="93" y="128"/>
                  </a:lnTo>
                  <a:lnTo>
                    <a:pt x="91" y="122"/>
                  </a:lnTo>
                  <a:lnTo>
                    <a:pt x="91" y="122"/>
                  </a:lnTo>
                  <a:lnTo>
                    <a:pt x="93" y="116"/>
                  </a:lnTo>
                  <a:lnTo>
                    <a:pt x="95" y="110"/>
                  </a:lnTo>
                  <a:lnTo>
                    <a:pt x="101" y="100"/>
                  </a:lnTo>
                  <a:lnTo>
                    <a:pt x="111" y="94"/>
                  </a:lnTo>
                  <a:lnTo>
                    <a:pt x="117" y="92"/>
                  </a:lnTo>
                  <a:lnTo>
                    <a:pt x="123" y="92"/>
                  </a:lnTo>
                  <a:lnTo>
                    <a:pt x="123" y="92"/>
                  </a:lnTo>
                  <a:lnTo>
                    <a:pt x="129" y="92"/>
                  </a:lnTo>
                  <a:lnTo>
                    <a:pt x="135" y="94"/>
                  </a:lnTo>
                  <a:lnTo>
                    <a:pt x="143" y="100"/>
                  </a:lnTo>
                  <a:lnTo>
                    <a:pt x="151" y="110"/>
                  </a:lnTo>
                  <a:lnTo>
                    <a:pt x="153" y="116"/>
                  </a:lnTo>
                  <a:lnTo>
                    <a:pt x="153" y="122"/>
                  </a:lnTo>
                  <a:lnTo>
                    <a:pt x="153" y="122"/>
                  </a:lnTo>
                  <a:lnTo>
                    <a:pt x="153" y="128"/>
                  </a:lnTo>
                  <a:lnTo>
                    <a:pt x="151" y="134"/>
                  </a:lnTo>
                  <a:lnTo>
                    <a:pt x="143" y="144"/>
                  </a:lnTo>
                  <a:lnTo>
                    <a:pt x="135" y="150"/>
                  </a:lnTo>
                  <a:lnTo>
                    <a:pt x="129" y="152"/>
                  </a:lnTo>
                  <a:lnTo>
                    <a:pt x="123" y="152"/>
                  </a:lnTo>
                  <a:lnTo>
                    <a:pt x="123" y="15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ásico">
  <p:cSld name="2_Slide básico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7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7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7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0" name="Google Shape;60;p7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060946" y="11502190"/>
            <a:ext cx="2198509" cy="210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ásico">
  <p:cSld name="1_Slide básico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8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8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8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8" name="Google Shape;68;p8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960944" y="11646568"/>
            <a:ext cx="2278677" cy="1941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ásico">
  <p:cSld name="3_Slide básico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9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9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9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" name="Google Shape;75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9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7" name="Google Shape;77;p9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61639" y="11341497"/>
            <a:ext cx="1781106" cy="2230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Slide">
  <p:cSld name="1_Blank Slid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/>
          <p:nvPr/>
        </p:nvSpPr>
        <p:spPr>
          <a:xfrm>
            <a:off x="20448000" y="4327910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  <a:lnTo>
                  <a:pt x="0" y="8669614"/>
                </a:lnTo>
                <a:cubicBezTo>
                  <a:pt x="0" y="8487146"/>
                  <a:pt x="147920" y="8339226"/>
                  <a:pt x="330388" y="8339226"/>
                </a:cubicBezTo>
                <a:lnTo>
                  <a:pt x="1351550" y="8339226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  <a:defRPr b="0" i="0" sz="7400" u="none" cap="none" strike="noStrike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0"/>
          <p:cNvSpPr txBox="1"/>
          <p:nvPr>
            <p:ph idx="1" type="body"/>
          </p:nvPr>
        </p:nvSpPr>
        <p:spPr>
          <a:xfrm>
            <a:off x="1676400" y="1855512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4C4C4C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b="0" i="0" sz="2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3" name="Google Shape;8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52382" y="12857614"/>
            <a:ext cx="904875" cy="3333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0"/>
          <p:cNvSpPr txBox="1"/>
          <p:nvPr/>
        </p:nvSpPr>
        <p:spPr>
          <a:xfrm>
            <a:off x="15156000" y="13104000"/>
            <a:ext cx="5142428" cy="246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1600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Fundação Hospitalar </a:t>
            </a:r>
            <a:r>
              <a:rPr b="0" lang="pt-BR" sz="1600" cap="none">
                <a:solidFill>
                  <a:schemeClr val="accent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do Estado de Minas Gerais</a:t>
            </a:r>
            <a:endParaRPr b="0" sz="1600" cap="none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5" name="Google Shape;8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150245" y="11831865"/>
            <a:ext cx="1395555" cy="169363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/>
          <p:nvPr/>
        </p:nvSpPr>
        <p:spPr>
          <a:xfrm rot="10800000">
            <a:off x="326571" y="261256"/>
            <a:ext cx="3565631" cy="9000001"/>
          </a:xfrm>
          <a:custGeom>
            <a:rect b="b" l="l" r="r" t="t"/>
            <a:pathLst>
              <a:path extrusionOk="0" h="9000001" w="3565631">
                <a:moveTo>
                  <a:pt x="3565631" y="0"/>
                </a:moveTo>
                <a:lnTo>
                  <a:pt x="3565631" y="7388656"/>
                </a:lnTo>
                <a:cubicBezTo>
                  <a:pt x="3565631" y="8278577"/>
                  <a:pt x="2844207" y="9000001"/>
                  <a:pt x="1954286" y="9000001"/>
                </a:cubicBezTo>
                <a:lnTo>
                  <a:pt x="0" y="9000001"/>
                </a:lnTo>
              </a:path>
            </a:pathLst>
          </a:custGeom>
          <a:noFill/>
          <a:ln cap="flat" cmpd="sng" w="12700">
            <a:solidFill>
              <a:srgbClr val="008BD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7" name="Google Shape;87;p10"/>
          <p:cNvGrpSpPr/>
          <p:nvPr/>
        </p:nvGrpSpPr>
        <p:grpSpPr>
          <a:xfrm>
            <a:off x="22356479" y="12030155"/>
            <a:ext cx="978994" cy="977927"/>
            <a:chOff x="3675063" y="8229600"/>
            <a:chExt cx="1457324" cy="1455738"/>
          </a:xfrm>
        </p:grpSpPr>
        <p:sp>
          <p:nvSpPr>
            <p:cNvPr id="88" name="Google Shape;88;p10"/>
            <p:cNvSpPr/>
            <p:nvPr/>
          </p:nvSpPr>
          <p:spPr>
            <a:xfrm>
              <a:off x="4670425" y="8324850"/>
              <a:ext cx="461962" cy="438150"/>
            </a:xfrm>
            <a:custGeom>
              <a:rect b="b" l="l" r="r" t="t"/>
              <a:pathLst>
                <a:path extrusionOk="0" h="276" w="291">
                  <a:moveTo>
                    <a:pt x="275" y="0"/>
                  </a:moveTo>
                  <a:lnTo>
                    <a:pt x="137" y="0"/>
                  </a:lnTo>
                  <a:lnTo>
                    <a:pt x="137" y="0"/>
                  </a:lnTo>
                  <a:lnTo>
                    <a:pt x="131" y="2"/>
                  </a:lnTo>
                  <a:lnTo>
                    <a:pt x="127" y="4"/>
                  </a:lnTo>
                  <a:lnTo>
                    <a:pt x="123" y="10"/>
                  </a:lnTo>
                  <a:lnTo>
                    <a:pt x="123" y="16"/>
                  </a:lnTo>
                  <a:lnTo>
                    <a:pt x="123" y="16"/>
                  </a:lnTo>
                  <a:lnTo>
                    <a:pt x="123" y="22"/>
                  </a:lnTo>
                  <a:lnTo>
                    <a:pt x="127" y="27"/>
                  </a:lnTo>
                  <a:lnTo>
                    <a:pt x="131" y="31"/>
                  </a:lnTo>
                  <a:lnTo>
                    <a:pt x="137" y="31"/>
                  </a:lnTo>
                  <a:lnTo>
                    <a:pt x="259" y="31"/>
                  </a:lnTo>
                  <a:lnTo>
                    <a:pt x="259" y="246"/>
                  </a:lnTo>
                  <a:lnTo>
                    <a:pt x="14" y="246"/>
                  </a:lnTo>
                  <a:lnTo>
                    <a:pt x="14" y="246"/>
                  </a:lnTo>
                  <a:lnTo>
                    <a:pt x="8" y="246"/>
                  </a:lnTo>
                  <a:lnTo>
                    <a:pt x="4" y="250"/>
                  </a:lnTo>
                  <a:lnTo>
                    <a:pt x="0" y="25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0" y="266"/>
                  </a:lnTo>
                  <a:lnTo>
                    <a:pt x="4" y="272"/>
                  </a:lnTo>
                  <a:lnTo>
                    <a:pt x="8" y="274"/>
                  </a:lnTo>
                  <a:lnTo>
                    <a:pt x="14" y="276"/>
                  </a:lnTo>
                  <a:lnTo>
                    <a:pt x="275" y="276"/>
                  </a:lnTo>
                  <a:lnTo>
                    <a:pt x="275" y="276"/>
                  </a:lnTo>
                  <a:lnTo>
                    <a:pt x="281" y="274"/>
                  </a:lnTo>
                  <a:lnTo>
                    <a:pt x="285" y="272"/>
                  </a:lnTo>
                  <a:lnTo>
                    <a:pt x="289" y="266"/>
                  </a:lnTo>
                  <a:lnTo>
                    <a:pt x="291" y="260"/>
                  </a:lnTo>
                  <a:lnTo>
                    <a:pt x="291" y="16"/>
                  </a:lnTo>
                  <a:lnTo>
                    <a:pt x="291" y="16"/>
                  </a:lnTo>
                  <a:lnTo>
                    <a:pt x="289" y="10"/>
                  </a:lnTo>
                  <a:lnTo>
                    <a:pt x="285" y="4"/>
                  </a:lnTo>
                  <a:lnTo>
                    <a:pt x="281" y="2"/>
                  </a:lnTo>
                  <a:lnTo>
                    <a:pt x="275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0"/>
            <p:cNvSpPr/>
            <p:nvPr/>
          </p:nvSpPr>
          <p:spPr>
            <a:xfrm>
              <a:off x="3868738" y="8909050"/>
              <a:ext cx="922337" cy="434975"/>
            </a:xfrm>
            <a:custGeom>
              <a:rect b="b" l="l" r="r" t="t"/>
              <a:pathLst>
                <a:path extrusionOk="0" h="274" w="581">
                  <a:moveTo>
                    <a:pt x="152" y="244"/>
                  </a:moveTo>
                  <a:lnTo>
                    <a:pt x="30" y="244"/>
                  </a:lnTo>
                  <a:lnTo>
                    <a:pt x="30" y="31"/>
                  </a:lnTo>
                  <a:lnTo>
                    <a:pt x="551" y="31"/>
                  </a:lnTo>
                  <a:lnTo>
                    <a:pt x="551" y="167"/>
                  </a:lnTo>
                  <a:lnTo>
                    <a:pt x="551" y="167"/>
                  </a:lnTo>
                  <a:lnTo>
                    <a:pt x="551" y="173"/>
                  </a:lnTo>
                  <a:lnTo>
                    <a:pt x="555" y="179"/>
                  </a:lnTo>
                  <a:lnTo>
                    <a:pt x="559" y="181"/>
                  </a:lnTo>
                  <a:lnTo>
                    <a:pt x="565" y="183"/>
                  </a:lnTo>
                  <a:lnTo>
                    <a:pt x="565" y="183"/>
                  </a:lnTo>
                  <a:lnTo>
                    <a:pt x="571" y="181"/>
                  </a:lnTo>
                  <a:lnTo>
                    <a:pt x="577" y="179"/>
                  </a:lnTo>
                  <a:lnTo>
                    <a:pt x="579" y="173"/>
                  </a:lnTo>
                  <a:lnTo>
                    <a:pt x="581" y="167"/>
                  </a:lnTo>
                  <a:lnTo>
                    <a:pt x="581" y="14"/>
                  </a:lnTo>
                  <a:lnTo>
                    <a:pt x="581" y="14"/>
                  </a:lnTo>
                  <a:lnTo>
                    <a:pt x="579" y="8"/>
                  </a:lnTo>
                  <a:lnTo>
                    <a:pt x="577" y="4"/>
                  </a:lnTo>
                  <a:lnTo>
                    <a:pt x="571" y="0"/>
                  </a:lnTo>
                  <a:lnTo>
                    <a:pt x="565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" y="266"/>
                  </a:lnTo>
                  <a:lnTo>
                    <a:pt x="4" y="270"/>
                  </a:lnTo>
                  <a:lnTo>
                    <a:pt x="10" y="274"/>
                  </a:lnTo>
                  <a:lnTo>
                    <a:pt x="16" y="274"/>
                  </a:lnTo>
                  <a:lnTo>
                    <a:pt x="152" y="274"/>
                  </a:lnTo>
                  <a:lnTo>
                    <a:pt x="152" y="274"/>
                  </a:lnTo>
                  <a:lnTo>
                    <a:pt x="158" y="274"/>
                  </a:lnTo>
                  <a:lnTo>
                    <a:pt x="164" y="270"/>
                  </a:lnTo>
                  <a:lnTo>
                    <a:pt x="166" y="266"/>
                  </a:lnTo>
                  <a:lnTo>
                    <a:pt x="168" y="260"/>
                  </a:lnTo>
                  <a:lnTo>
                    <a:pt x="168" y="260"/>
                  </a:lnTo>
                  <a:lnTo>
                    <a:pt x="166" y="254"/>
                  </a:lnTo>
                  <a:lnTo>
                    <a:pt x="164" y="248"/>
                  </a:lnTo>
                  <a:lnTo>
                    <a:pt x="158" y="246"/>
                  </a:lnTo>
                  <a:lnTo>
                    <a:pt x="152" y="244"/>
                  </a:lnTo>
                  <a:lnTo>
                    <a:pt x="152" y="24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0"/>
            <p:cNvSpPr/>
            <p:nvPr/>
          </p:nvSpPr>
          <p:spPr>
            <a:xfrm>
              <a:off x="4184650" y="9247188"/>
              <a:ext cx="922337" cy="438150"/>
            </a:xfrm>
            <a:custGeom>
              <a:rect b="b" l="l" r="r" t="t"/>
              <a:pathLst>
                <a:path extrusionOk="0" h="276" w="581">
                  <a:moveTo>
                    <a:pt x="565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6" y="5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260"/>
                  </a:lnTo>
                  <a:lnTo>
                    <a:pt x="0" y="260"/>
                  </a:lnTo>
                  <a:lnTo>
                    <a:pt x="2" y="266"/>
                  </a:lnTo>
                  <a:lnTo>
                    <a:pt x="6" y="272"/>
                  </a:lnTo>
                  <a:lnTo>
                    <a:pt x="10" y="274"/>
                  </a:lnTo>
                  <a:lnTo>
                    <a:pt x="16" y="276"/>
                  </a:lnTo>
                  <a:lnTo>
                    <a:pt x="168" y="276"/>
                  </a:lnTo>
                  <a:lnTo>
                    <a:pt x="168" y="276"/>
                  </a:lnTo>
                  <a:lnTo>
                    <a:pt x="174" y="274"/>
                  </a:lnTo>
                  <a:lnTo>
                    <a:pt x="180" y="272"/>
                  </a:lnTo>
                  <a:lnTo>
                    <a:pt x="182" y="266"/>
                  </a:lnTo>
                  <a:lnTo>
                    <a:pt x="184" y="260"/>
                  </a:lnTo>
                  <a:lnTo>
                    <a:pt x="184" y="260"/>
                  </a:lnTo>
                  <a:lnTo>
                    <a:pt x="182" y="254"/>
                  </a:lnTo>
                  <a:lnTo>
                    <a:pt x="180" y="250"/>
                  </a:lnTo>
                  <a:lnTo>
                    <a:pt x="174" y="246"/>
                  </a:lnTo>
                  <a:lnTo>
                    <a:pt x="168" y="246"/>
                  </a:lnTo>
                  <a:lnTo>
                    <a:pt x="32" y="246"/>
                  </a:lnTo>
                  <a:lnTo>
                    <a:pt x="32" y="31"/>
                  </a:lnTo>
                  <a:lnTo>
                    <a:pt x="551" y="31"/>
                  </a:lnTo>
                  <a:lnTo>
                    <a:pt x="551" y="246"/>
                  </a:lnTo>
                  <a:lnTo>
                    <a:pt x="230" y="246"/>
                  </a:lnTo>
                  <a:lnTo>
                    <a:pt x="230" y="246"/>
                  </a:lnTo>
                  <a:lnTo>
                    <a:pt x="224" y="246"/>
                  </a:lnTo>
                  <a:lnTo>
                    <a:pt x="218" y="250"/>
                  </a:lnTo>
                  <a:lnTo>
                    <a:pt x="216" y="254"/>
                  </a:lnTo>
                  <a:lnTo>
                    <a:pt x="214" y="260"/>
                  </a:lnTo>
                  <a:lnTo>
                    <a:pt x="214" y="260"/>
                  </a:lnTo>
                  <a:lnTo>
                    <a:pt x="216" y="266"/>
                  </a:lnTo>
                  <a:lnTo>
                    <a:pt x="218" y="272"/>
                  </a:lnTo>
                  <a:lnTo>
                    <a:pt x="224" y="274"/>
                  </a:lnTo>
                  <a:lnTo>
                    <a:pt x="230" y="276"/>
                  </a:lnTo>
                  <a:lnTo>
                    <a:pt x="565" y="276"/>
                  </a:lnTo>
                  <a:lnTo>
                    <a:pt x="565" y="276"/>
                  </a:lnTo>
                  <a:lnTo>
                    <a:pt x="571" y="274"/>
                  </a:lnTo>
                  <a:lnTo>
                    <a:pt x="577" y="272"/>
                  </a:lnTo>
                  <a:lnTo>
                    <a:pt x="579" y="266"/>
                  </a:lnTo>
                  <a:lnTo>
                    <a:pt x="581" y="260"/>
                  </a:lnTo>
                  <a:lnTo>
                    <a:pt x="581" y="17"/>
                  </a:lnTo>
                  <a:lnTo>
                    <a:pt x="581" y="17"/>
                  </a:lnTo>
                  <a:lnTo>
                    <a:pt x="579" y="11"/>
                  </a:lnTo>
                  <a:lnTo>
                    <a:pt x="577" y="5"/>
                  </a:lnTo>
                  <a:lnTo>
                    <a:pt x="571" y="2"/>
                  </a:lnTo>
                  <a:lnTo>
                    <a:pt x="565" y="0"/>
                  </a:lnTo>
                  <a:lnTo>
                    <a:pt x="56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0"/>
            <p:cNvSpPr/>
            <p:nvPr/>
          </p:nvSpPr>
          <p:spPr>
            <a:xfrm>
              <a:off x="3675063" y="8229600"/>
              <a:ext cx="1143000" cy="628650"/>
            </a:xfrm>
            <a:custGeom>
              <a:rect b="b" l="l" r="r" t="t"/>
              <a:pathLst>
                <a:path extrusionOk="0" h="396" w="720">
                  <a:moveTo>
                    <a:pt x="78" y="261"/>
                  </a:moveTo>
                  <a:lnTo>
                    <a:pt x="78" y="261"/>
                  </a:lnTo>
                  <a:lnTo>
                    <a:pt x="68" y="239"/>
                  </a:lnTo>
                  <a:lnTo>
                    <a:pt x="68" y="239"/>
                  </a:lnTo>
                  <a:lnTo>
                    <a:pt x="66" y="235"/>
                  </a:lnTo>
                  <a:lnTo>
                    <a:pt x="62" y="231"/>
                  </a:lnTo>
                  <a:lnTo>
                    <a:pt x="58" y="229"/>
                  </a:lnTo>
                  <a:lnTo>
                    <a:pt x="54" y="229"/>
                  </a:lnTo>
                  <a:lnTo>
                    <a:pt x="16" y="229"/>
                  </a:lnTo>
                  <a:lnTo>
                    <a:pt x="16" y="229"/>
                  </a:lnTo>
                  <a:lnTo>
                    <a:pt x="10" y="229"/>
                  </a:lnTo>
                  <a:lnTo>
                    <a:pt x="4" y="233"/>
                  </a:lnTo>
                  <a:lnTo>
                    <a:pt x="2" y="237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2" y="249"/>
                  </a:lnTo>
                  <a:lnTo>
                    <a:pt x="4" y="255"/>
                  </a:lnTo>
                  <a:lnTo>
                    <a:pt x="10" y="257"/>
                  </a:lnTo>
                  <a:lnTo>
                    <a:pt x="16" y="259"/>
                  </a:lnTo>
                  <a:lnTo>
                    <a:pt x="42" y="259"/>
                  </a:lnTo>
                  <a:lnTo>
                    <a:pt x="42" y="259"/>
                  </a:lnTo>
                  <a:lnTo>
                    <a:pt x="46" y="265"/>
                  </a:lnTo>
                  <a:lnTo>
                    <a:pt x="26" y="284"/>
                  </a:lnTo>
                  <a:lnTo>
                    <a:pt x="26" y="284"/>
                  </a:lnTo>
                  <a:lnTo>
                    <a:pt x="22" y="290"/>
                  </a:lnTo>
                  <a:lnTo>
                    <a:pt x="22" y="296"/>
                  </a:lnTo>
                  <a:lnTo>
                    <a:pt x="22" y="302"/>
                  </a:lnTo>
                  <a:lnTo>
                    <a:pt x="26" y="306"/>
                  </a:lnTo>
                  <a:lnTo>
                    <a:pt x="90" y="370"/>
                  </a:lnTo>
                  <a:lnTo>
                    <a:pt x="90" y="370"/>
                  </a:lnTo>
                  <a:lnTo>
                    <a:pt x="96" y="374"/>
                  </a:lnTo>
                  <a:lnTo>
                    <a:pt x="102" y="376"/>
                  </a:lnTo>
                  <a:lnTo>
                    <a:pt x="108" y="374"/>
                  </a:lnTo>
                  <a:lnTo>
                    <a:pt x="112" y="370"/>
                  </a:lnTo>
                  <a:lnTo>
                    <a:pt x="132" y="352"/>
                  </a:lnTo>
                  <a:lnTo>
                    <a:pt x="132" y="352"/>
                  </a:lnTo>
                  <a:lnTo>
                    <a:pt x="138" y="354"/>
                  </a:lnTo>
                  <a:lnTo>
                    <a:pt x="138" y="382"/>
                  </a:lnTo>
                  <a:lnTo>
                    <a:pt x="138" y="382"/>
                  </a:lnTo>
                  <a:lnTo>
                    <a:pt x="138" y="388"/>
                  </a:lnTo>
                  <a:lnTo>
                    <a:pt x="142" y="392"/>
                  </a:lnTo>
                  <a:lnTo>
                    <a:pt x="148" y="396"/>
                  </a:lnTo>
                  <a:lnTo>
                    <a:pt x="152" y="396"/>
                  </a:lnTo>
                  <a:lnTo>
                    <a:pt x="244" y="396"/>
                  </a:lnTo>
                  <a:lnTo>
                    <a:pt x="244" y="396"/>
                  </a:lnTo>
                  <a:lnTo>
                    <a:pt x="250" y="396"/>
                  </a:lnTo>
                  <a:lnTo>
                    <a:pt x="256" y="392"/>
                  </a:lnTo>
                  <a:lnTo>
                    <a:pt x="258" y="388"/>
                  </a:lnTo>
                  <a:lnTo>
                    <a:pt x="260" y="382"/>
                  </a:lnTo>
                  <a:lnTo>
                    <a:pt x="260" y="354"/>
                  </a:lnTo>
                  <a:lnTo>
                    <a:pt x="260" y="354"/>
                  </a:lnTo>
                  <a:lnTo>
                    <a:pt x="266" y="352"/>
                  </a:lnTo>
                  <a:lnTo>
                    <a:pt x="284" y="370"/>
                  </a:lnTo>
                  <a:lnTo>
                    <a:pt x="284" y="370"/>
                  </a:lnTo>
                  <a:lnTo>
                    <a:pt x="290" y="374"/>
                  </a:lnTo>
                  <a:lnTo>
                    <a:pt x="296" y="376"/>
                  </a:lnTo>
                  <a:lnTo>
                    <a:pt x="302" y="374"/>
                  </a:lnTo>
                  <a:lnTo>
                    <a:pt x="307" y="370"/>
                  </a:lnTo>
                  <a:lnTo>
                    <a:pt x="343" y="336"/>
                  </a:lnTo>
                  <a:lnTo>
                    <a:pt x="581" y="336"/>
                  </a:lnTo>
                  <a:lnTo>
                    <a:pt x="581" y="336"/>
                  </a:lnTo>
                  <a:lnTo>
                    <a:pt x="587" y="334"/>
                  </a:lnTo>
                  <a:lnTo>
                    <a:pt x="591" y="332"/>
                  </a:lnTo>
                  <a:lnTo>
                    <a:pt x="595" y="326"/>
                  </a:lnTo>
                  <a:lnTo>
                    <a:pt x="597" y="320"/>
                  </a:lnTo>
                  <a:lnTo>
                    <a:pt x="597" y="320"/>
                  </a:lnTo>
                  <a:lnTo>
                    <a:pt x="595" y="314"/>
                  </a:lnTo>
                  <a:lnTo>
                    <a:pt x="591" y="310"/>
                  </a:lnTo>
                  <a:lnTo>
                    <a:pt x="587" y="306"/>
                  </a:lnTo>
                  <a:lnTo>
                    <a:pt x="581" y="306"/>
                  </a:lnTo>
                  <a:lnTo>
                    <a:pt x="373" y="306"/>
                  </a:lnTo>
                  <a:lnTo>
                    <a:pt x="373" y="306"/>
                  </a:lnTo>
                  <a:lnTo>
                    <a:pt x="375" y="300"/>
                  </a:lnTo>
                  <a:lnTo>
                    <a:pt x="377" y="294"/>
                  </a:lnTo>
                  <a:lnTo>
                    <a:pt x="375" y="290"/>
                  </a:lnTo>
                  <a:lnTo>
                    <a:pt x="373" y="284"/>
                  </a:lnTo>
                  <a:lnTo>
                    <a:pt x="353" y="265"/>
                  </a:lnTo>
                  <a:lnTo>
                    <a:pt x="353" y="265"/>
                  </a:lnTo>
                  <a:lnTo>
                    <a:pt x="355" y="259"/>
                  </a:lnTo>
                  <a:lnTo>
                    <a:pt x="383" y="259"/>
                  </a:lnTo>
                  <a:lnTo>
                    <a:pt x="383" y="259"/>
                  </a:lnTo>
                  <a:lnTo>
                    <a:pt x="389" y="257"/>
                  </a:lnTo>
                  <a:lnTo>
                    <a:pt x="393" y="255"/>
                  </a:lnTo>
                  <a:lnTo>
                    <a:pt x="397" y="249"/>
                  </a:lnTo>
                  <a:lnTo>
                    <a:pt x="397" y="243"/>
                  </a:lnTo>
                  <a:lnTo>
                    <a:pt x="397" y="153"/>
                  </a:lnTo>
                  <a:lnTo>
                    <a:pt x="397" y="153"/>
                  </a:lnTo>
                  <a:lnTo>
                    <a:pt x="397" y="147"/>
                  </a:lnTo>
                  <a:lnTo>
                    <a:pt x="393" y="141"/>
                  </a:lnTo>
                  <a:lnTo>
                    <a:pt x="389" y="139"/>
                  </a:lnTo>
                  <a:lnTo>
                    <a:pt x="383" y="137"/>
                  </a:lnTo>
                  <a:lnTo>
                    <a:pt x="355" y="137"/>
                  </a:lnTo>
                  <a:lnTo>
                    <a:pt x="355" y="137"/>
                  </a:lnTo>
                  <a:lnTo>
                    <a:pt x="353" y="131"/>
                  </a:lnTo>
                  <a:lnTo>
                    <a:pt x="373" y="111"/>
                  </a:lnTo>
                  <a:lnTo>
                    <a:pt x="373" y="111"/>
                  </a:lnTo>
                  <a:lnTo>
                    <a:pt x="375" y="107"/>
                  </a:lnTo>
                  <a:lnTo>
                    <a:pt x="377" y="101"/>
                  </a:lnTo>
                  <a:lnTo>
                    <a:pt x="375" y="97"/>
                  </a:lnTo>
                  <a:lnTo>
                    <a:pt x="373" y="91"/>
                  </a:lnTo>
                  <a:lnTo>
                    <a:pt x="703" y="91"/>
                  </a:lnTo>
                  <a:lnTo>
                    <a:pt x="703" y="91"/>
                  </a:lnTo>
                  <a:lnTo>
                    <a:pt x="709" y="91"/>
                  </a:lnTo>
                  <a:lnTo>
                    <a:pt x="713" y="87"/>
                  </a:lnTo>
                  <a:lnTo>
                    <a:pt x="718" y="82"/>
                  </a:lnTo>
                  <a:lnTo>
                    <a:pt x="720" y="76"/>
                  </a:lnTo>
                  <a:lnTo>
                    <a:pt x="720" y="76"/>
                  </a:lnTo>
                  <a:lnTo>
                    <a:pt x="718" y="70"/>
                  </a:lnTo>
                  <a:lnTo>
                    <a:pt x="713" y="64"/>
                  </a:lnTo>
                  <a:lnTo>
                    <a:pt x="709" y="62"/>
                  </a:lnTo>
                  <a:lnTo>
                    <a:pt x="703" y="60"/>
                  </a:lnTo>
                  <a:lnTo>
                    <a:pt x="343" y="60"/>
                  </a:lnTo>
                  <a:lnTo>
                    <a:pt x="307" y="24"/>
                  </a:lnTo>
                  <a:lnTo>
                    <a:pt x="307" y="24"/>
                  </a:lnTo>
                  <a:lnTo>
                    <a:pt x="302" y="22"/>
                  </a:lnTo>
                  <a:lnTo>
                    <a:pt x="296" y="20"/>
                  </a:lnTo>
                  <a:lnTo>
                    <a:pt x="290" y="22"/>
                  </a:lnTo>
                  <a:lnTo>
                    <a:pt x="284" y="24"/>
                  </a:lnTo>
                  <a:lnTo>
                    <a:pt x="266" y="44"/>
                  </a:lnTo>
                  <a:lnTo>
                    <a:pt x="266" y="44"/>
                  </a:lnTo>
                  <a:lnTo>
                    <a:pt x="260" y="42"/>
                  </a:lnTo>
                  <a:lnTo>
                    <a:pt x="260" y="14"/>
                  </a:lnTo>
                  <a:lnTo>
                    <a:pt x="260" y="14"/>
                  </a:lnTo>
                  <a:lnTo>
                    <a:pt x="258" y="8"/>
                  </a:lnTo>
                  <a:lnTo>
                    <a:pt x="256" y="4"/>
                  </a:lnTo>
                  <a:lnTo>
                    <a:pt x="250" y="0"/>
                  </a:lnTo>
                  <a:lnTo>
                    <a:pt x="244" y="0"/>
                  </a:lnTo>
                  <a:lnTo>
                    <a:pt x="152" y="0"/>
                  </a:lnTo>
                  <a:lnTo>
                    <a:pt x="152" y="0"/>
                  </a:lnTo>
                  <a:lnTo>
                    <a:pt x="148" y="0"/>
                  </a:lnTo>
                  <a:lnTo>
                    <a:pt x="142" y="4"/>
                  </a:lnTo>
                  <a:lnTo>
                    <a:pt x="138" y="8"/>
                  </a:lnTo>
                  <a:lnTo>
                    <a:pt x="138" y="14"/>
                  </a:lnTo>
                  <a:lnTo>
                    <a:pt x="138" y="42"/>
                  </a:lnTo>
                  <a:lnTo>
                    <a:pt x="138" y="42"/>
                  </a:lnTo>
                  <a:lnTo>
                    <a:pt x="132" y="44"/>
                  </a:lnTo>
                  <a:lnTo>
                    <a:pt x="112" y="24"/>
                  </a:lnTo>
                  <a:lnTo>
                    <a:pt x="112" y="24"/>
                  </a:lnTo>
                  <a:lnTo>
                    <a:pt x="108" y="22"/>
                  </a:lnTo>
                  <a:lnTo>
                    <a:pt x="102" y="20"/>
                  </a:lnTo>
                  <a:lnTo>
                    <a:pt x="96" y="22"/>
                  </a:lnTo>
                  <a:lnTo>
                    <a:pt x="90" y="24"/>
                  </a:lnTo>
                  <a:lnTo>
                    <a:pt x="26" y="91"/>
                  </a:lnTo>
                  <a:lnTo>
                    <a:pt x="26" y="91"/>
                  </a:lnTo>
                  <a:lnTo>
                    <a:pt x="22" y="95"/>
                  </a:lnTo>
                  <a:lnTo>
                    <a:pt x="22" y="101"/>
                  </a:lnTo>
                  <a:lnTo>
                    <a:pt x="22" y="107"/>
                  </a:lnTo>
                  <a:lnTo>
                    <a:pt x="26" y="111"/>
                  </a:lnTo>
                  <a:lnTo>
                    <a:pt x="46" y="131"/>
                  </a:lnTo>
                  <a:lnTo>
                    <a:pt x="46" y="131"/>
                  </a:lnTo>
                  <a:lnTo>
                    <a:pt x="42" y="137"/>
                  </a:lnTo>
                  <a:lnTo>
                    <a:pt x="16" y="137"/>
                  </a:lnTo>
                  <a:lnTo>
                    <a:pt x="16" y="137"/>
                  </a:lnTo>
                  <a:lnTo>
                    <a:pt x="10" y="139"/>
                  </a:lnTo>
                  <a:lnTo>
                    <a:pt x="4" y="141"/>
                  </a:lnTo>
                  <a:lnTo>
                    <a:pt x="2" y="147"/>
                  </a:lnTo>
                  <a:lnTo>
                    <a:pt x="0" y="153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2" y="189"/>
                  </a:lnTo>
                  <a:lnTo>
                    <a:pt x="4" y="193"/>
                  </a:lnTo>
                  <a:lnTo>
                    <a:pt x="10" y="197"/>
                  </a:lnTo>
                  <a:lnTo>
                    <a:pt x="16" y="197"/>
                  </a:lnTo>
                  <a:lnTo>
                    <a:pt x="16" y="197"/>
                  </a:lnTo>
                  <a:lnTo>
                    <a:pt x="22" y="197"/>
                  </a:lnTo>
                  <a:lnTo>
                    <a:pt x="26" y="193"/>
                  </a:lnTo>
                  <a:lnTo>
                    <a:pt x="30" y="189"/>
                  </a:lnTo>
                  <a:lnTo>
                    <a:pt x="30" y="183"/>
                  </a:lnTo>
                  <a:lnTo>
                    <a:pt x="30" y="167"/>
                  </a:lnTo>
                  <a:lnTo>
                    <a:pt x="54" y="167"/>
                  </a:lnTo>
                  <a:lnTo>
                    <a:pt x="54" y="167"/>
                  </a:lnTo>
                  <a:lnTo>
                    <a:pt x="58" y="167"/>
                  </a:lnTo>
                  <a:lnTo>
                    <a:pt x="62" y="165"/>
                  </a:lnTo>
                  <a:lnTo>
                    <a:pt x="66" y="161"/>
                  </a:lnTo>
                  <a:lnTo>
                    <a:pt x="68" y="157"/>
                  </a:lnTo>
                  <a:lnTo>
                    <a:pt x="68" y="157"/>
                  </a:lnTo>
                  <a:lnTo>
                    <a:pt x="78" y="135"/>
                  </a:lnTo>
                  <a:lnTo>
                    <a:pt x="78" y="135"/>
                  </a:lnTo>
                  <a:lnTo>
                    <a:pt x="78" y="131"/>
                  </a:lnTo>
                  <a:lnTo>
                    <a:pt x="78" y="125"/>
                  </a:lnTo>
                  <a:lnTo>
                    <a:pt x="78" y="121"/>
                  </a:lnTo>
                  <a:lnTo>
                    <a:pt x="74" y="117"/>
                  </a:lnTo>
                  <a:lnTo>
                    <a:pt x="58" y="101"/>
                  </a:lnTo>
                  <a:lnTo>
                    <a:pt x="102" y="58"/>
                  </a:lnTo>
                  <a:lnTo>
                    <a:pt x="118" y="72"/>
                  </a:lnTo>
                  <a:lnTo>
                    <a:pt x="118" y="72"/>
                  </a:lnTo>
                  <a:lnTo>
                    <a:pt x="122" y="76"/>
                  </a:lnTo>
                  <a:lnTo>
                    <a:pt x="126" y="78"/>
                  </a:lnTo>
                  <a:lnTo>
                    <a:pt x="130" y="78"/>
                  </a:lnTo>
                  <a:lnTo>
                    <a:pt x="136" y="76"/>
                  </a:lnTo>
                  <a:lnTo>
                    <a:pt x="136" y="76"/>
                  </a:lnTo>
                  <a:lnTo>
                    <a:pt x="158" y="66"/>
                  </a:lnTo>
                  <a:lnTo>
                    <a:pt x="158" y="66"/>
                  </a:lnTo>
                  <a:lnTo>
                    <a:pt x="162" y="64"/>
                  </a:lnTo>
                  <a:lnTo>
                    <a:pt x="166" y="60"/>
                  </a:lnTo>
                  <a:lnTo>
                    <a:pt x="168" y="56"/>
                  </a:lnTo>
                  <a:lnTo>
                    <a:pt x="168" y="52"/>
                  </a:lnTo>
                  <a:lnTo>
                    <a:pt x="168" y="30"/>
                  </a:lnTo>
                  <a:lnTo>
                    <a:pt x="230" y="30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30" y="56"/>
                  </a:lnTo>
                  <a:lnTo>
                    <a:pt x="232" y="60"/>
                  </a:lnTo>
                  <a:lnTo>
                    <a:pt x="236" y="64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62" y="76"/>
                  </a:lnTo>
                  <a:lnTo>
                    <a:pt x="262" y="76"/>
                  </a:lnTo>
                  <a:lnTo>
                    <a:pt x="266" y="78"/>
                  </a:lnTo>
                  <a:lnTo>
                    <a:pt x="272" y="78"/>
                  </a:lnTo>
                  <a:lnTo>
                    <a:pt x="276" y="76"/>
                  </a:lnTo>
                  <a:lnTo>
                    <a:pt x="280" y="72"/>
                  </a:lnTo>
                  <a:lnTo>
                    <a:pt x="296" y="58"/>
                  </a:lnTo>
                  <a:lnTo>
                    <a:pt x="339" y="101"/>
                  </a:lnTo>
                  <a:lnTo>
                    <a:pt x="325" y="117"/>
                  </a:lnTo>
                  <a:lnTo>
                    <a:pt x="325" y="117"/>
                  </a:lnTo>
                  <a:lnTo>
                    <a:pt x="321" y="121"/>
                  </a:lnTo>
                  <a:lnTo>
                    <a:pt x="319" y="125"/>
                  </a:lnTo>
                  <a:lnTo>
                    <a:pt x="319" y="131"/>
                  </a:lnTo>
                  <a:lnTo>
                    <a:pt x="321" y="135"/>
                  </a:lnTo>
                  <a:lnTo>
                    <a:pt x="321" y="135"/>
                  </a:lnTo>
                  <a:lnTo>
                    <a:pt x="331" y="157"/>
                  </a:lnTo>
                  <a:lnTo>
                    <a:pt x="331" y="157"/>
                  </a:lnTo>
                  <a:lnTo>
                    <a:pt x="333" y="161"/>
                  </a:lnTo>
                  <a:lnTo>
                    <a:pt x="337" y="165"/>
                  </a:lnTo>
                  <a:lnTo>
                    <a:pt x="341" y="167"/>
                  </a:lnTo>
                  <a:lnTo>
                    <a:pt x="345" y="167"/>
                  </a:lnTo>
                  <a:lnTo>
                    <a:pt x="367" y="167"/>
                  </a:lnTo>
                  <a:lnTo>
                    <a:pt x="367" y="229"/>
                  </a:lnTo>
                  <a:lnTo>
                    <a:pt x="345" y="229"/>
                  </a:lnTo>
                  <a:lnTo>
                    <a:pt x="345" y="229"/>
                  </a:lnTo>
                  <a:lnTo>
                    <a:pt x="341" y="229"/>
                  </a:lnTo>
                  <a:lnTo>
                    <a:pt x="337" y="231"/>
                  </a:lnTo>
                  <a:lnTo>
                    <a:pt x="333" y="235"/>
                  </a:lnTo>
                  <a:lnTo>
                    <a:pt x="331" y="239"/>
                  </a:lnTo>
                  <a:lnTo>
                    <a:pt x="331" y="239"/>
                  </a:lnTo>
                  <a:lnTo>
                    <a:pt x="321" y="261"/>
                  </a:lnTo>
                  <a:lnTo>
                    <a:pt x="321" y="261"/>
                  </a:lnTo>
                  <a:lnTo>
                    <a:pt x="319" y="265"/>
                  </a:lnTo>
                  <a:lnTo>
                    <a:pt x="319" y="272"/>
                  </a:lnTo>
                  <a:lnTo>
                    <a:pt x="321" y="276"/>
                  </a:lnTo>
                  <a:lnTo>
                    <a:pt x="325" y="280"/>
                  </a:lnTo>
                  <a:lnTo>
                    <a:pt x="339" y="296"/>
                  </a:lnTo>
                  <a:lnTo>
                    <a:pt x="296" y="338"/>
                  </a:lnTo>
                  <a:lnTo>
                    <a:pt x="280" y="322"/>
                  </a:lnTo>
                  <a:lnTo>
                    <a:pt x="280" y="322"/>
                  </a:lnTo>
                  <a:lnTo>
                    <a:pt x="276" y="320"/>
                  </a:lnTo>
                  <a:lnTo>
                    <a:pt x="272" y="318"/>
                  </a:lnTo>
                  <a:lnTo>
                    <a:pt x="266" y="318"/>
                  </a:lnTo>
                  <a:lnTo>
                    <a:pt x="262" y="320"/>
                  </a:lnTo>
                  <a:lnTo>
                    <a:pt x="262" y="320"/>
                  </a:lnTo>
                  <a:lnTo>
                    <a:pt x="240" y="330"/>
                  </a:lnTo>
                  <a:lnTo>
                    <a:pt x="240" y="330"/>
                  </a:lnTo>
                  <a:lnTo>
                    <a:pt x="236" y="332"/>
                  </a:lnTo>
                  <a:lnTo>
                    <a:pt x="232" y="334"/>
                  </a:lnTo>
                  <a:lnTo>
                    <a:pt x="230" y="340"/>
                  </a:lnTo>
                  <a:lnTo>
                    <a:pt x="230" y="344"/>
                  </a:lnTo>
                  <a:lnTo>
                    <a:pt x="230" y="366"/>
                  </a:lnTo>
                  <a:lnTo>
                    <a:pt x="168" y="366"/>
                  </a:lnTo>
                  <a:lnTo>
                    <a:pt x="168" y="344"/>
                  </a:lnTo>
                  <a:lnTo>
                    <a:pt x="168" y="344"/>
                  </a:lnTo>
                  <a:lnTo>
                    <a:pt x="168" y="340"/>
                  </a:lnTo>
                  <a:lnTo>
                    <a:pt x="166" y="334"/>
                  </a:lnTo>
                  <a:lnTo>
                    <a:pt x="162" y="332"/>
                  </a:lnTo>
                  <a:lnTo>
                    <a:pt x="158" y="330"/>
                  </a:lnTo>
                  <a:lnTo>
                    <a:pt x="158" y="330"/>
                  </a:lnTo>
                  <a:lnTo>
                    <a:pt x="136" y="320"/>
                  </a:lnTo>
                  <a:lnTo>
                    <a:pt x="136" y="320"/>
                  </a:lnTo>
                  <a:lnTo>
                    <a:pt x="130" y="318"/>
                  </a:lnTo>
                  <a:lnTo>
                    <a:pt x="126" y="318"/>
                  </a:lnTo>
                  <a:lnTo>
                    <a:pt x="122" y="320"/>
                  </a:lnTo>
                  <a:lnTo>
                    <a:pt x="118" y="322"/>
                  </a:lnTo>
                  <a:lnTo>
                    <a:pt x="102" y="338"/>
                  </a:lnTo>
                  <a:lnTo>
                    <a:pt x="58" y="296"/>
                  </a:lnTo>
                  <a:lnTo>
                    <a:pt x="74" y="280"/>
                  </a:lnTo>
                  <a:lnTo>
                    <a:pt x="74" y="280"/>
                  </a:lnTo>
                  <a:lnTo>
                    <a:pt x="78" y="276"/>
                  </a:lnTo>
                  <a:lnTo>
                    <a:pt x="78" y="272"/>
                  </a:lnTo>
                  <a:lnTo>
                    <a:pt x="78" y="265"/>
                  </a:lnTo>
                  <a:lnTo>
                    <a:pt x="78" y="261"/>
                  </a:lnTo>
                  <a:lnTo>
                    <a:pt x="78" y="26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10"/>
            <p:cNvSpPr/>
            <p:nvPr/>
          </p:nvSpPr>
          <p:spPr>
            <a:xfrm>
              <a:off x="3846513" y="8399463"/>
              <a:ext cx="288925" cy="290513"/>
            </a:xfrm>
            <a:custGeom>
              <a:rect b="b" l="l" r="r" t="t"/>
              <a:pathLst>
                <a:path extrusionOk="0" h="183" w="182">
                  <a:moveTo>
                    <a:pt x="156" y="132"/>
                  </a:moveTo>
                  <a:lnTo>
                    <a:pt x="156" y="132"/>
                  </a:lnTo>
                  <a:lnTo>
                    <a:pt x="162" y="134"/>
                  </a:lnTo>
                  <a:lnTo>
                    <a:pt x="168" y="132"/>
                  </a:lnTo>
                  <a:lnTo>
                    <a:pt x="172" y="130"/>
                  </a:lnTo>
                  <a:lnTo>
                    <a:pt x="176" y="124"/>
                  </a:lnTo>
                  <a:lnTo>
                    <a:pt x="176" y="124"/>
                  </a:lnTo>
                  <a:lnTo>
                    <a:pt x="180" y="108"/>
                  </a:lnTo>
                  <a:lnTo>
                    <a:pt x="182" y="90"/>
                  </a:lnTo>
                  <a:lnTo>
                    <a:pt x="182" y="90"/>
                  </a:lnTo>
                  <a:lnTo>
                    <a:pt x="180" y="72"/>
                  </a:lnTo>
                  <a:lnTo>
                    <a:pt x="174" y="56"/>
                  </a:lnTo>
                  <a:lnTo>
                    <a:pt x="166" y="40"/>
                  </a:lnTo>
                  <a:lnTo>
                    <a:pt x="156" y="26"/>
                  </a:lnTo>
                  <a:lnTo>
                    <a:pt x="142" y="16"/>
                  </a:lnTo>
                  <a:lnTo>
                    <a:pt x="126" y="6"/>
                  </a:lnTo>
                  <a:lnTo>
                    <a:pt x="110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72" y="2"/>
                  </a:lnTo>
                  <a:lnTo>
                    <a:pt x="56" y="6"/>
                  </a:lnTo>
                  <a:lnTo>
                    <a:pt x="40" y="16"/>
                  </a:lnTo>
                  <a:lnTo>
                    <a:pt x="26" y="26"/>
                  </a:lnTo>
                  <a:lnTo>
                    <a:pt x="14" y="40"/>
                  </a:lnTo>
                  <a:lnTo>
                    <a:pt x="6" y="56"/>
                  </a:lnTo>
                  <a:lnTo>
                    <a:pt x="2" y="72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" y="110"/>
                  </a:lnTo>
                  <a:lnTo>
                    <a:pt x="6" y="126"/>
                  </a:lnTo>
                  <a:lnTo>
                    <a:pt x="14" y="142"/>
                  </a:lnTo>
                  <a:lnTo>
                    <a:pt x="26" y="156"/>
                  </a:lnTo>
                  <a:lnTo>
                    <a:pt x="40" y="167"/>
                  </a:lnTo>
                  <a:lnTo>
                    <a:pt x="56" y="175"/>
                  </a:lnTo>
                  <a:lnTo>
                    <a:pt x="72" y="181"/>
                  </a:lnTo>
                  <a:lnTo>
                    <a:pt x="90" y="183"/>
                  </a:lnTo>
                  <a:lnTo>
                    <a:pt x="90" y="183"/>
                  </a:lnTo>
                  <a:lnTo>
                    <a:pt x="108" y="181"/>
                  </a:lnTo>
                  <a:lnTo>
                    <a:pt x="124" y="177"/>
                  </a:lnTo>
                  <a:lnTo>
                    <a:pt x="124" y="177"/>
                  </a:lnTo>
                  <a:lnTo>
                    <a:pt x="130" y="173"/>
                  </a:lnTo>
                  <a:lnTo>
                    <a:pt x="132" y="169"/>
                  </a:lnTo>
                  <a:lnTo>
                    <a:pt x="134" y="162"/>
                  </a:lnTo>
                  <a:lnTo>
                    <a:pt x="132" y="156"/>
                  </a:lnTo>
                  <a:lnTo>
                    <a:pt x="132" y="156"/>
                  </a:lnTo>
                  <a:lnTo>
                    <a:pt x="130" y="150"/>
                  </a:lnTo>
                  <a:lnTo>
                    <a:pt x="124" y="148"/>
                  </a:lnTo>
                  <a:lnTo>
                    <a:pt x="118" y="146"/>
                  </a:lnTo>
                  <a:lnTo>
                    <a:pt x="112" y="148"/>
                  </a:lnTo>
                  <a:lnTo>
                    <a:pt x="112" y="148"/>
                  </a:lnTo>
                  <a:lnTo>
                    <a:pt x="102" y="150"/>
                  </a:lnTo>
                  <a:lnTo>
                    <a:pt x="90" y="152"/>
                  </a:lnTo>
                  <a:lnTo>
                    <a:pt x="90" y="152"/>
                  </a:lnTo>
                  <a:lnTo>
                    <a:pt x="78" y="150"/>
                  </a:lnTo>
                  <a:lnTo>
                    <a:pt x="66" y="146"/>
                  </a:lnTo>
                  <a:lnTo>
                    <a:pt x="56" y="142"/>
                  </a:lnTo>
                  <a:lnTo>
                    <a:pt x="48" y="134"/>
                  </a:lnTo>
                  <a:lnTo>
                    <a:pt x="40" y="124"/>
                  </a:lnTo>
                  <a:lnTo>
                    <a:pt x="34" y="114"/>
                  </a:lnTo>
                  <a:lnTo>
                    <a:pt x="30" y="104"/>
                  </a:lnTo>
                  <a:lnTo>
                    <a:pt x="30" y="90"/>
                  </a:lnTo>
                  <a:lnTo>
                    <a:pt x="30" y="90"/>
                  </a:lnTo>
                  <a:lnTo>
                    <a:pt x="30" y="78"/>
                  </a:lnTo>
                  <a:lnTo>
                    <a:pt x="34" y="68"/>
                  </a:lnTo>
                  <a:lnTo>
                    <a:pt x="40" y="56"/>
                  </a:lnTo>
                  <a:lnTo>
                    <a:pt x="48" y="48"/>
                  </a:lnTo>
                  <a:lnTo>
                    <a:pt x="56" y="40"/>
                  </a:lnTo>
                  <a:lnTo>
                    <a:pt x="66" y="34"/>
                  </a:lnTo>
                  <a:lnTo>
                    <a:pt x="78" y="32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102" y="32"/>
                  </a:lnTo>
                  <a:lnTo>
                    <a:pt x="114" y="34"/>
                  </a:lnTo>
                  <a:lnTo>
                    <a:pt x="124" y="40"/>
                  </a:lnTo>
                  <a:lnTo>
                    <a:pt x="134" y="48"/>
                  </a:lnTo>
                  <a:lnTo>
                    <a:pt x="142" y="56"/>
                  </a:lnTo>
                  <a:lnTo>
                    <a:pt x="146" y="68"/>
                  </a:lnTo>
                  <a:lnTo>
                    <a:pt x="150" y="78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0" y="102"/>
                  </a:lnTo>
                  <a:lnTo>
                    <a:pt x="148" y="112"/>
                  </a:lnTo>
                  <a:lnTo>
                    <a:pt x="148" y="112"/>
                  </a:lnTo>
                  <a:lnTo>
                    <a:pt x="146" y="118"/>
                  </a:lnTo>
                  <a:lnTo>
                    <a:pt x="148" y="124"/>
                  </a:lnTo>
                  <a:lnTo>
                    <a:pt x="150" y="130"/>
                  </a:lnTo>
                  <a:lnTo>
                    <a:pt x="156" y="132"/>
                  </a:lnTo>
                  <a:lnTo>
                    <a:pt x="156" y="13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0"/>
            <p:cNvSpPr/>
            <p:nvPr/>
          </p:nvSpPr>
          <p:spPr>
            <a:xfrm>
              <a:off x="4378325" y="8421688"/>
              <a:ext cx="146050" cy="242888"/>
            </a:xfrm>
            <a:custGeom>
              <a:rect b="b" l="l" r="r" t="t"/>
              <a:pathLst>
                <a:path extrusionOk="0" h="153" w="92">
                  <a:moveTo>
                    <a:pt x="16" y="122"/>
                  </a:moveTo>
                  <a:lnTo>
                    <a:pt x="16" y="122"/>
                  </a:lnTo>
                  <a:lnTo>
                    <a:pt x="10" y="124"/>
                  </a:lnTo>
                  <a:lnTo>
                    <a:pt x="6" y="126"/>
                  </a:lnTo>
                  <a:lnTo>
                    <a:pt x="2" y="132"/>
                  </a:lnTo>
                  <a:lnTo>
                    <a:pt x="0" y="138"/>
                  </a:lnTo>
                  <a:lnTo>
                    <a:pt x="0" y="138"/>
                  </a:lnTo>
                  <a:lnTo>
                    <a:pt x="2" y="144"/>
                  </a:lnTo>
                  <a:lnTo>
                    <a:pt x="6" y="148"/>
                  </a:lnTo>
                  <a:lnTo>
                    <a:pt x="10" y="153"/>
                  </a:lnTo>
                  <a:lnTo>
                    <a:pt x="16" y="153"/>
                  </a:lnTo>
                  <a:lnTo>
                    <a:pt x="76" y="153"/>
                  </a:lnTo>
                  <a:lnTo>
                    <a:pt x="76" y="153"/>
                  </a:lnTo>
                  <a:lnTo>
                    <a:pt x="82" y="153"/>
                  </a:lnTo>
                  <a:lnTo>
                    <a:pt x="88" y="148"/>
                  </a:lnTo>
                  <a:lnTo>
                    <a:pt x="90" y="144"/>
                  </a:lnTo>
                  <a:lnTo>
                    <a:pt x="92" y="138"/>
                  </a:lnTo>
                  <a:lnTo>
                    <a:pt x="92" y="138"/>
                  </a:lnTo>
                  <a:lnTo>
                    <a:pt x="90" y="132"/>
                  </a:lnTo>
                  <a:lnTo>
                    <a:pt x="88" y="126"/>
                  </a:lnTo>
                  <a:lnTo>
                    <a:pt x="82" y="124"/>
                  </a:lnTo>
                  <a:lnTo>
                    <a:pt x="76" y="122"/>
                  </a:lnTo>
                  <a:lnTo>
                    <a:pt x="62" y="122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0" y="12"/>
                  </a:lnTo>
                  <a:lnTo>
                    <a:pt x="60" y="8"/>
                  </a:lnTo>
                  <a:lnTo>
                    <a:pt x="56" y="4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40" y="2"/>
                  </a:lnTo>
                  <a:lnTo>
                    <a:pt x="36" y="6"/>
                  </a:lnTo>
                  <a:lnTo>
                    <a:pt x="6" y="36"/>
                  </a:lnTo>
                  <a:lnTo>
                    <a:pt x="6" y="36"/>
                  </a:lnTo>
                  <a:lnTo>
                    <a:pt x="2" y="40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10" y="60"/>
                  </a:lnTo>
                  <a:lnTo>
                    <a:pt x="16" y="62"/>
                  </a:lnTo>
                  <a:lnTo>
                    <a:pt x="22" y="60"/>
                  </a:lnTo>
                  <a:lnTo>
                    <a:pt x="26" y="58"/>
                  </a:lnTo>
                  <a:lnTo>
                    <a:pt x="32" y="52"/>
                  </a:lnTo>
                  <a:lnTo>
                    <a:pt x="32" y="122"/>
                  </a:lnTo>
                  <a:lnTo>
                    <a:pt x="16" y="12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0"/>
            <p:cNvSpPr/>
            <p:nvPr/>
          </p:nvSpPr>
          <p:spPr>
            <a:xfrm>
              <a:off x="4670425" y="8421688"/>
              <a:ext cx="341312" cy="50800"/>
            </a:xfrm>
            <a:custGeom>
              <a:rect b="b" l="l" r="r" t="t"/>
              <a:pathLst>
                <a:path extrusionOk="0" h="32" w="215">
                  <a:moveTo>
                    <a:pt x="199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6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22"/>
                  </a:lnTo>
                  <a:lnTo>
                    <a:pt x="4" y="26"/>
                  </a:lnTo>
                  <a:lnTo>
                    <a:pt x="8" y="30"/>
                  </a:lnTo>
                  <a:lnTo>
                    <a:pt x="14" y="32"/>
                  </a:lnTo>
                  <a:lnTo>
                    <a:pt x="199" y="32"/>
                  </a:lnTo>
                  <a:lnTo>
                    <a:pt x="199" y="32"/>
                  </a:lnTo>
                  <a:lnTo>
                    <a:pt x="205" y="30"/>
                  </a:lnTo>
                  <a:lnTo>
                    <a:pt x="209" y="26"/>
                  </a:lnTo>
                  <a:lnTo>
                    <a:pt x="213" y="22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3" y="10"/>
                  </a:lnTo>
                  <a:lnTo>
                    <a:pt x="209" y="6"/>
                  </a:lnTo>
                  <a:lnTo>
                    <a:pt x="205" y="2"/>
                  </a:lnTo>
                  <a:lnTo>
                    <a:pt x="199" y="0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0"/>
            <p:cNvSpPr/>
            <p:nvPr/>
          </p:nvSpPr>
          <p:spPr>
            <a:xfrm>
              <a:off x="4549775" y="8520113"/>
              <a:ext cx="461962" cy="47625"/>
            </a:xfrm>
            <a:custGeom>
              <a:rect b="b" l="l" r="r" t="t"/>
              <a:pathLst>
                <a:path extrusionOk="0" h="30" w="291">
                  <a:moveTo>
                    <a:pt x="275" y="0"/>
                  </a:move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275" y="30"/>
                  </a:lnTo>
                  <a:lnTo>
                    <a:pt x="275" y="30"/>
                  </a:lnTo>
                  <a:lnTo>
                    <a:pt x="281" y="28"/>
                  </a:lnTo>
                  <a:lnTo>
                    <a:pt x="285" y="26"/>
                  </a:lnTo>
                  <a:lnTo>
                    <a:pt x="289" y="20"/>
                  </a:lnTo>
                  <a:lnTo>
                    <a:pt x="291" y="14"/>
                  </a:lnTo>
                  <a:lnTo>
                    <a:pt x="291" y="14"/>
                  </a:lnTo>
                  <a:lnTo>
                    <a:pt x="289" y="8"/>
                  </a:lnTo>
                  <a:lnTo>
                    <a:pt x="285" y="4"/>
                  </a:lnTo>
                  <a:lnTo>
                    <a:pt x="281" y="0"/>
                  </a:lnTo>
                  <a:lnTo>
                    <a:pt x="275" y="0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0"/>
            <p:cNvSpPr/>
            <p:nvPr/>
          </p:nvSpPr>
          <p:spPr>
            <a:xfrm>
              <a:off x="4597400" y="8615363"/>
              <a:ext cx="414337" cy="49213"/>
            </a:xfrm>
            <a:custGeom>
              <a:rect b="b" l="l" r="r" t="t"/>
              <a:pathLst>
                <a:path extrusionOk="0" h="31" w="261">
                  <a:moveTo>
                    <a:pt x="245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10" y="31"/>
                  </a:lnTo>
                  <a:lnTo>
                    <a:pt x="16" y="31"/>
                  </a:lnTo>
                  <a:lnTo>
                    <a:pt x="245" y="31"/>
                  </a:lnTo>
                  <a:lnTo>
                    <a:pt x="245" y="31"/>
                  </a:lnTo>
                  <a:lnTo>
                    <a:pt x="251" y="31"/>
                  </a:lnTo>
                  <a:lnTo>
                    <a:pt x="255" y="26"/>
                  </a:lnTo>
                  <a:lnTo>
                    <a:pt x="259" y="22"/>
                  </a:lnTo>
                  <a:lnTo>
                    <a:pt x="261" y="16"/>
                  </a:lnTo>
                  <a:lnTo>
                    <a:pt x="261" y="16"/>
                  </a:lnTo>
                  <a:lnTo>
                    <a:pt x="259" y="10"/>
                  </a:lnTo>
                  <a:lnTo>
                    <a:pt x="255" y="4"/>
                  </a:lnTo>
                  <a:lnTo>
                    <a:pt x="251" y="2"/>
                  </a:lnTo>
                  <a:lnTo>
                    <a:pt x="245" y="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0"/>
            <p:cNvSpPr/>
            <p:nvPr/>
          </p:nvSpPr>
          <p:spPr>
            <a:xfrm>
              <a:off x="4840288" y="8810625"/>
              <a:ext cx="193675" cy="315913"/>
            </a:xfrm>
            <a:custGeom>
              <a:rect b="b" l="l" r="r" t="t"/>
              <a:pathLst>
                <a:path extrusionOk="0" h="199" w="122">
                  <a:moveTo>
                    <a:pt x="56" y="113"/>
                  </a:moveTo>
                  <a:lnTo>
                    <a:pt x="56" y="113"/>
                  </a:lnTo>
                  <a:lnTo>
                    <a:pt x="52" y="109"/>
                  </a:lnTo>
                  <a:lnTo>
                    <a:pt x="46" y="107"/>
                  </a:lnTo>
                  <a:lnTo>
                    <a:pt x="40" y="109"/>
                  </a:lnTo>
                  <a:lnTo>
                    <a:pt x="36" y="113"/>
                  </a:lnTo>
                  <a:lnTo>
                    <a:pt x="4" y="143"/>
                  </a:lnTo>
                  <a:lnTo>
                    <a:pt x="4" y="143"/>
                  </a:lnTo>
                  <a:lnTo>
                    <a:pt x="2" y="147"/>
                  </a:lnTo>
                  <a:lnTo>
                    <a:pt x="0" y="153"/>
                  </a:lnTo>
                  <a:lnTo>
                    <a:pt x="2" y="159"/>
                  </a:lnTo>
                  <a:lnTo>
                    <a:pt x="4" y="165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40" y="197"/>
                  </a:lnTo>
                  <a:lnTo>
                    <a:pt x="46" y="199"/>
                  </a:lnTo>
                  <a:lnTo>
                    <a:pt x="46" y="199"/>
                  </a:lnTo>
                  <a:lnTo>
                    <a:pt x="52" y="197"/>
                  </a:lnTo>
                  <a:lnTo>
                    <a:pt x="56" y="195"/>
                  </a:lnTo>
                  <a:lnTo>
                    <a:pt x="56" y="195"/>
                  </a:lnTo>
                  <a:lnTo>
                    <a:pt x="60" y="189"/>
                  </a:lnTo>
                  <a:lnTo>
                    <a:pt x="62" y="183"/>
                  </a:lnTo>
                  <a:lnTo>
                    <a:pt x="60" y="177"/>
                  </a:lnTo>
                  <a:lnTo>
                    <a:pt x="56" y="173"/>
                  </a:lnTo>
                  <a:lnTo>
                    <a:pt x="52" y="169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12" y="167"/>
                  </a:lnTo>
                  <a:lnTo>
                    <a:pt x="118" y="165"/>
                  </a:lnTo>
                  <a:lnTo>
                    <a:pt x="122" y="159"/>
                  </a:lnTo>
                  <a:lnTo>
                    <a:pt x="122" y="153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22" y="10"/>
                  </a:lnTo>
                  <a:lnTo>
                    <a:pt x="118" y="4"/>
                  </a:lnTo>
                  <a:lnTo>
                    <a:pt x="112" y="2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02" y="2"/>
                  </a:lnTo>
                  <a:lnTo>
                    <a:pt x="96" y="4"/>
                  </a:lnTo>
                  <a:lnTo>
                    <a:pt x="92" y="10"/>
                  </a:lnTo>
                  <a:lnTo>
                    <a:pt x="92" y="16"/>
                  </a:lnTo>
                  <a:lnTo>
                    <a:pt x="92" y="139"/>
                  </a:lnTo>
                  <a:lnTo>
                    <a:pt x="52" y="139"/>
                  </a:lnTo>
                  <a:lnTo>
                    <a:pt x="56" y="133"/>
                  </a:lnTo>
                  <a:lnTo>
                    <a:pt x="56" y="133"/>
                  </a:lnTo>
                  <a:lnTo>
                    <a:pt x="60" y="129"/>
                  </a:lnTo>
                  <a:lnTo>
                    <a:pt x="62" y="123"/>
                  </a:lnTo>
                  <a:lnTo>
                    <a:pt x="60" y="117"/>
                  </a:lnTo>
                  <a:lnTo>
                    <a:pt x="56" y="113"/>
                  </a:lnTo>
                  <a:lnTo>
                    <a:pt x="56" y="113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10"/>
            <p:cNvSpPr/>
            <p:nvPr/>
          </p:nvSpPr>
          <p:spPr>
            <a:xfrm>
              <a:off x="3675063" y="9078913"/>
              <a:ext cx="339725" cy="485775"/>
            </a:xfrm>
            <a:custGeom>
              <a:rect b="b" l="l" r="r" t="t"/>
              <a:pathLst>
                <a:path extrusionOk="0" h="306" w="214">
                  <a:moveTo>
                    <a:pt x="178" y="217"/>
                  </a:moveTo>
                  <a:lnTo>
                    <a:pt x="178" y="217"/>
                  </a:lnTo>
                  <a:lnTo>
                    <a:pt x="174" y="215"/>
                  </a:lnTo>
                  <a:lnTo>
                    <a:pt x="168" y="213"/>
                  </a:lnTo>
                  <a:lnTo>
                    <a:pt x="162" y="215"/>
                  </a:lnTo>
                  <a:lnTo>
                    <a:pt x="158" y="217"/>
                  </a:lnTo>
                  <a:lnTo>
                    <a:pt x="158" y="217"/>
                  </a:lnTo>
                  <a:lnTo>
                    <a:pt x="154" y="223"/>
                  </a:lnTo>
                  <a:lnTo>
                    <a:pt x="152" y="229"/>
                  </a:lnTo>
                  <a:lnTo>
                    <a:pt x="154" y="235"/>
                  </a:lnTo>
                  <a:lnTo>
                    <a:pt x="158" y="239"/>
                  </a:lnTo>
                  <a:lnTo>
                    <a:pt x="162" y="243"/>
                  </a:lnTo>
                  <a:lnTo>
                    <a:pt x="30" y="243"/>
                  </a:lnTo>
                  <a:lnTo>
                    <a:pt x="30" y="30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82" y="28"/>
                  </a:lnTo>
                  <a:lnTo>
                    <a:pt x="88" y="26"/>
                  </a:lnTo>
                  <a:lnTo>
                    <a:pt x="90" y="20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0" y="8"/>
                  </a:lnTo>
                  <a:lnTo>
                    <a:pt x="88" y="4"/>
                  </a:lnTo>
                  <a:lnTo>
                    <a:pt x="82" y="0"/>
                  </a:lnTo>
                  <a:lnTo>
                    <a:pt x="7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259"/>
                  </a:lnTo>
                  <a:lnTo>
                    <a:pt x="0" y="259"/>
                  </a:lnTo>
                  <a:lnTo>
                    <a:pt x="2" y="265"/>
                  </a:lnTo>
                  <a:lnTo>
                    <a:pt x="4" y="269"/>
                  </a:lnTo>
                  <a:lnTo>
                    <a:pt x="10" y="273"/>
                  </a:lnTo>
                  <a:lnTo>
                    <a:pt x="16" y="275"/>
                  </a:lnTo>
                  <a:lnTo>
                    <a:pt x="162" y="275"/>
                  </a:lnTo>
                  <a:lnTo>
                    <a:pt x="158" y="279"/>
                  </a:lnTo>
                  <a:lnTo>
                    <a:pt x="158" y="279"/>
                  </a:lnTo>
                  <a:lnTo>
                    <a:pt x="154" y="283"/>
                  </a:lnTo>
                  <a:lnTo>
                    <a:pt x="152" y="289"/>
                  </a:lnTo>
                  <a:lnTo>
                    <a:pt x="154" y="296"/>
                  </a:lnTo>
                  <a:lnTo>
                    <a:pt x="158" y="302"/>
                  </a:lnTo>
                  <a:lnTo>
                    <a:pt x="158" y="302"/>
                  </a:lnTo>
                  <a:lnTo>
                    <a:pt x="162" y="304"/>
                  </a:lnTo>
                  <a:lnTo>
                    <a:pt x="168" y="306"/>
                  </a:lnTo>
                  <a:lnTo>
                    <a:pt x="168" y="306"/>
                  </a:lnTo>
                  <a:lnTo>
                    <a:pt x="174" y="304"/>
                  </a:lnTo>
                  <a:lnTo>
                    <a:pt x="178" y="302"/>
                  </a:lnTo>
                  <a:lnTo>
                    <a:pt x="210" y="269"/>
                  </a:lnTo>
                  <a:lnTo>
                    <a:pt x="210" y="269"/>
                  </a:lnTo>
                  <a:lnTo>
                    <a:pt x="212" y="265"/>
                  </a:lnTo>
                  <a:lnTo>
                    <a:pt x="214" y="259"/>
                  </a:lnTo>
                  <a:lnTo>
                    <a:pt x="212" y="253"/>
                  </a:lnTo>
                  <a:lnTo>
                    <a:pt x="210" y="249"/>
                  </a:lnTo>
                  <a:lnTo>
                    <a:pt x="178" y="217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0"/>
            <p:cNvSpPr/>
            <p:nvPr/>
          </p:nvSpPr>
          <p:spPr>
            <a:xfrm>
              <a:off x="3989388" y="9005888"/>
              <a:ext cx="146050" cy="241300"/>
            </a:xfrm>
            <a:custGeom>
              <a:rect b="b" l="l" r="r" t="t"/>
              <a:pathLst>
                <a:path extrusionOk="0" h="152" w="92">
                  <a:moveTo>
                    <a:pt x="92" y="46"/>
                  </a:moveTo>
                  <a:lnTo>
                    <a:pt x="92" y="46"/>
                  </a:lnTo>
                  <a:lnTo>
                    <a:pt x="92" y="36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4"/>
                  </a:lnTo>
                  <a:lnTo>
                    <a:pt x="72" y="8"/>
                  </a:lnTo>
                  <a:lnTo>
                    <a:pt x="64" y="4"/>
                  </a:lnTo>
                  <a:lnTo>
                    <a:pt x="5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6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6" y="56"/>
                  </a:lnTo>
                  <a:lnTo>
                    <a:pt x="10" y="60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22" y="60"/>
                  </a:lnTo>
                  <a:lnTo>
                    <a:pt x="26" y="56"/>
                  </a:lnTo>
                  <a:lnTo>
                    <a:pt x="30" y="52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2" y="40"/>
                  </a:lnTo>
                  <a:lnTo>
                    <a:pt x="36" y="34"/>
                  </a:lnTo>
                  <a:lnTo>
                    <a:pt x="40" y="32"/>
                  </a:lnTo>
                  <a:lnTo>
                    <a:pt x="46" y="30"/>
                  </a:lnTo>
                  <a:lnTo>
                    <a:pt x="46" y="30"/>
                  </a:lnTo>
                  <a:lnTo>
                    <a:pt x="52" y="32"/>
                  </a:lnTo>
                  <a:lnTo>
                    <a:pt x="56" y="34"/>
                  </a:lnTo>
                  <a:lnTo>
                    <a:pt x="60" y="38"/>
                  </a:lnTo>
                  <a:lnTo>
                    <a:pt x="62" y="42"/>
                  </a:lnTo>
                  <a:lnTo>
                    <a:pt x="4" y="128"/>
                  </a:lnTo>
                  <a:lnTo>
                    <a:pt x="4" y="128"/>
                  </a:lnTo>
                  <a:lnTo>
                    <a:pt x="0" y="136"/>
                  </a:lnTo>
                  <a:lnTo>
                    <a:pt x="2" y="144"/>
                  </a:lnTo>
                  <a:lnTo>
                    <a:pt x="2" y="144"/>
                  </a:lnTo>
                  <a:lnTo>
                    <a:pt x="8" y="150"/>
                  </a:lnTo>
                  <a:lnTo>
                    <a:pt x="16" y="152"/>
                  </a:lnTo>
                  <a:lnTo>
                    <a:pt x="76" y="152"/>
                  </a:lnTo>
                  <a:lnTo>
                    <a:pt x="76" y="152"/>
                  </a:lnTo>
                  <a:lnTo>
                    <a:pt x="82" y="150"/>
                  </a:lnTo>
                  <a:lnTo>
                    <a:pt x="88" y="148"/>
                  </a:lnTo>
                  <a:lnTo>
                    <a:pt x="90" y="142"/>
                  </a:lnTo>
                  <a:lnTo>
                    <a:pt x="92" y="136"/>
                  </a:lnTo>
                  <a:lnTo>
                    <a:pt x="92" y="136"/>
                  </a:lnTo>
                  <a:lnTo>
                    <a:pt x="90" y="130"/>
                  </a:lnTo>
                  <a:lnTo>
                    <a:pt x="88" y="126"/>
                  </a:lnTo>
                  <a:lnTo>
                    <a:pt x="82" y="122"/>
                  </a:lnTo>
                  <a:lnTo>
                    <a:pt x="76" y="122"/>
                  </a:lnTo>
                  <a:lnTo>
                    <a:pt x="44" y="122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92" y="50"/>
                  </a:lnTo>
                  <a:lnTo>
                    <a:pt x="92" y="46"/>
                  </a:lnTo>
                  <a:lnTo>
                    <a:pt x="92" y="46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10"/>
            <p:cNvSpPr/>
            <p:nvPr/>
          </p:nvSpPr>
          <p:spPr>
            <a:xfrm>
              <a:off x="4330700" y="9031288"/>
              <a:ext cx="339725" cy="47625"/>
            </a:xfrm>
            <a:custGeom>
              <a:rect b="b" l="l" r="r" t="t"/>
              <a:pathLst>
                <a:path extrusionOk="0" h="30" w="214">
                  <a:moveTo>
                    <a:pt x="198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0"/>
                  </a:lnTo>
                  <a:lnTo>
                    <a:pt x="4" y="4"/>
                  </a:lnTo>
                  <a:lnTo>
                    <a:pt x="2" y="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2" y="20"/>
                  </a:lnTo>
                  <a:lnTo>
                    <a:pt x="4" y="26"/>
                  </a:lnTo>
                  <a:lnTo>
                    <a:pt x="10" y="28"/>
                  </a:lnTo>
                  <a:lnTo>
                    <a:pt x="16" y="30"/>
                  </a:lnTo>
                  <a:lnTo>
                    <a:pt x="198" y="30"/>
                  </a:lnTo>
                  <a:lnTo>
                    <a:pt x="198" y="30"/>
                  </a:lnTo>
                  <a:lnTo>
                    <a:pt x="204" y="28"/>
                  </a:lnTo>
                  <a:lnTo>
                    <a:pt x="210" y="26"/>
                  </a:lnTo>
                  <a:lnTo>
                    <a:pt x="212" y="20"/>
                  </a:lnTo>
                  <a:lnTo>
                    <a:pt x="214" y="14"/>
                  </a:lnTo>
                  <a:lnTo>
                    <a:pt x="214" y="14"/>
                  </a:lnTo>
                  <a:lnTo>
                    <a:pt x="212" y="8"/>
                  </a:lnTo>
                  <a:lnTo>
                    <a:pt x="210" y="4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4210050" y="9126538"/>
              <a:ext cx="460375" cy="47625"/>
            </a:xfrm>
            <a:custGeom>
              <a:rect b="b" l="l" r="r" t="t"/>
              <a:pathLst>
                <a:path extrusionOk="0" h="30" w="290">
                  <a:moveTo>
                    <a:pt x="274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6" y="30"/>
                  </a:lnTo>
                  <a:lnTo>
                    <a:pt x="274" y="30"/>
                  </a:lnTo>
                  <a:lnTo>
                    <a:pt x="274" y="30"/>
                  </a:lnTo>
                  <a:lnTo>
                    <a:pt x="280" y="30"/>
                  </a:lnTo>
                  <a:lnTo>
                    <a:pt x="286" y="26"/>
                  </a:lnTo>
                  <a:lnTo>
                    <a:pt x="288" y="22"/>
                  </a:lnTo>
                  <a:lnTo>
                    <a:pt x="290" y="16"/>
                  </a:lnTo>
                  <a:lnTo>
                    <a:pt x="290" y="16"/>
                  </a:lnTo>
                  <a:lnTo>
                    <a:pt x="288" y="10"/>
                  </a:lnTo>
                  <a:lnTo>
                    <a:pt x="286" y="4"/>
                  </a:lnTo>
                  <a:lnTo>
                    <a:pt x="280" y="2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4330700" y="9344025"/>
              <a:ext cx="146050" cy="242888"/>
            </a:xfrm>
            <a:custGeom>
              <a:rect b="b" l="l" r="r" t="t"/>
              <a:pathLst>
                <a:path extrusionOk="0" h="153" w="92">
                  <a:moveTo>
                    <a:pt x="46" y="0"/>
                  </a:moveTo>
                  <a:lnTo>
                    <a:pt x="46" y="0"/>
                  </a:lnTo>
                  <a:lnTo>
                    <a:pt x="36" y="2"/>
                  </a:lnTo>
                  <a:lnTo>
                    <a:pt x="28" y="4"/>
                  </a:lnTo>
                  <a:lnTo>
                    <a:pt x="20" y="8"/>
                  </a:lnTo>
                  <a:lnTo>
                    <a:pt x="14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2" y="38"/>
                  </a:lnTo>
                  <a:lnTo>
                    <a:pt x="0" y="46"/>
                  </a:lnTo>
                  <a:lnTo>
                    <a:pt x="0" y="46"/>
                  </a:lnTo>
                  <a:lnTo>
                    <a:pt x="2" y="52"/>
                  </a:lnTo>
                  <a:lnTo>
                    <a:pt x="4" y="58"/>
                  </a:lnTo>
                  <a:lnTo>
                    <a:pt x="10" y="60"/>
                  </a:lnTo>
                  <a:lnTo>
                    <a:pt x="16" y="62"/>
                  </a:lnTo>
                  <a:lnTo>
                    <a:pt x="16" y="62"/>
                  </a:lnTo>
                  <a:lnTo>
                    <a:pt x="22" y="60"/>
                  </a:lnTo>
                  <a:lnTo>
                    <a:pt x="26" y="58"/>
                  </a:lnTo>
                  <a:lnTo>
                    <a:pt x="30" y="52"/>
                  </a:lnTo>
                  <a:lnTo>
                    <a:pt x="30" y="46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6" y="36"/>
                  </a:lnTo>
                  <a:lnTo>
                    <a:pt x="40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52" y="32"/>
                  </a:lnTo>
                  <a:lnTo>
                    <a:pt x="56" y="36"/>
                  </a:lnTo>
                  <a:lnTo>
                    <a:pt x="60" y="40"/>
                  </a:lnTo>
                  <a:lnTo>
                    <a:pt x="62" y="46"/>
                  </a:lnTo>
                  <a:lnTo>
                    <a:pt x="62" y="46"/>
                  </a:lnTo>
                  <a:lnTo>
                    <a:pt x="60" y="52"/>
                  </a:lnTo>
                  <a:lnTo>
                    <a:pt x="56" y="58"/>
                  </a:lnTo>
                  <a:lnTo>
                    <a:pt x="52" y="60"/>
                  </a:lnTo>
                  <a:lnTo>
                    <a:pt x="46" y="62"/>
                  </a:lnTo>
                  <a:lnTo>
                    <a:pt x="46" y="62"/>
                  </a:lnTo>
                  <a:lnTo>
                    <a:pt x="40" y="62"/>
                  </a:lnTo>
                  <a:lnTo>
                    <a:pt x="36" y="66"/>
                  </a:lnTo>
                  <a:lnTo>
                    <a:pt x="32" y="70"/>
                  </a:lnTo>
                  <a:lnTo>
                    <a:pt x="30" y="76"/>
                  </a:lnTo>
                  <a:lnTo>
                    <a:pt x="30" y="76"/>
                  </a:lnTo>
                  <a:lnTo>
                    <a:pt x="32" y="82"/>
                  </a:lnTo>
                  <a:lnTo>
                    <a:pt x="36" y="88"/>
                  </a:lnTo>
                  <a:lnTo>
                    <a:pt x="40" y="90"/>
                  </a:lnTo>
                  <a:lnTo>
                    <a:pt x="46" y="92"/>
                  </a:lnTo>
                  <a:lnTo>
                    <a:pt x="46" y="92"/>
                  </a:lnTo>
                  <a:lnTo>
                    <a:pt x="52" y="94"/>
                  </a:lnTo>
                  <a:lnTo>
                    <a:pt x="56" y="96"/>
                  </a:lnTo>
                  <a:lnTo>
                    <a:pt x="60" y="102"/>
                  </a:lnTo>
                  <a:lnTo>
                    <a:pt x="62" y="108"/>
                  </a:lnTo>
                  <a:lnTo>
                    <a:pt x="62" y="108"/>
                  </a:lnTo>
                  <a:lnTo>
                    <a:pt x="60" y="114"/>
                  </a:lnTo>
                  <a:lnTo>
                    <a:pt x="56" y="118"/>
                  </a:lnTo>
                  <a:lnTo>
                    <a:pt x="52" y="122"/>
                  </a:lnTo>
                  <a:lnTo>
                    <a:pt x="46" y="122"/>
                  </a:lnTo>
                  <a:lnTo>
                    <a:pt x="46" y="122"/>
                  </a:lnTo>
                  <a:lnTo>
                    <a:pt x="40" y="122"/>
                  </a:lnTo>
                  <a:lnTo>
                    <a:pt x="36" y="118"/>
                  </a:lnTo>
                  <a:lnTo>
                    <a:pt x="32" y="114"/>
                  </a:lnTo>
                  <a:lnTo>
                    <a:pt x="30" y="108"/>
                  </a:lnTo>
                  <a:lnTo>
                    <a:pt x="30" y="108"/>
                  </a:lnTo>
                  <a:lnTo>
                    <a:pt x="30" y="102"/>
                  </a:lnTo>
                  <a:lnTo>
                    <a:pt x="26" y="96"/>
                  </a:lnTo>
                  <a:lnTo>
                    <a:pt x="22" y="94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0" y="94"/>
                  </a:lnTo>
                  <a:lnTo>
                    <a:pt x="4" y="96"/>
                  </a:lnTo>
                  <a:lnTo>
                    <a:pt x="2" y="102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2" y="116"/>
                  </a:lnTo>
                  <a:lnTo>
                    <a:pt x="4" y="126"/>
                  </a:lnTo>
                  <a:lnTo>
                    <a:pt x="8" y="133"/>
                  </a:lnTo>
                  <a:lnTo>
                    <a:pt x="14" y="141"/>
                  </a:lnTo>
                  <a:lnTo>
                    <a:pt x="20" y="147"/>
                  </a:lnTo>
                  <a:lnTo>
                    <a:pt x="28" y="151"/>
                  </a:lnTo>
                  <a:lnTo>
                    <a:pt x="36" y="153"/>
                  </a:lnTo>
                  <a:lnTo>
                    <a:pt x="46" y="153"/>
                  </a:lnTo>
                  <a:lnTo>
                    <a:pt x="46" y="153"/>
                  </a:lnTo>
                  <a:lnTo>
                    <a:pt x="56" y="153"/>
                  </a:lnTo>
                  <a:lnTo>
                    <a:pt x="64" y="151"/>
                  </a:lnTo>
                  <a:lnTo>
                    <a:pt x="72" y="147"/>
                  </a:lnTo>
                  <a:lnTo>
                    <a:pt x="78" y="141"/>
                  </a:lnTo>
                  <a:lnTo>
                    <a:pt x="84" y="133"/>
                  </a:lnTo>
                  <a:lnTo>
                    <a:pt x="88" y="126"/>
                  </a:lnTo>
                  <a:lnTo>
                    <a:pt x="90" y="116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0" y="98"/>
                  </a:lnTo>
                  <a:lnTo>
                    <a:pt x="88" y="90"/>
                  </a:lnTo>
                  <a:lnTo>
                    <a:pt x="84" y="84"/>
                  </a:lnTo>
                  <a:lnTo>
                    <a:pt x="80" y="76"/>
                  </a:lnTo>
                  <a:lnTo>
                    <a:pt x="80" y="76"/>
                  </a:lnTo>
                  <a:lnTo>
                    <a:pt x="84" y="70"/>
                  </a:lnTo>
                  <a:lnTo>
                    <a:pt x="88" y="64"/>
                  </a:lnTo>
                  <a:lnTo>
                    <a:pt x="90" y="54"/>
                  </a:lnTo>
                  <a:lnTo>
                    <a:pt x="92" y="46"/>
                  </a:lnTo>
                  <a:lnTo>
                    <a:pt x="92" y="46"/>
                  </a:lnTo>
                  <a:lnTo>
                    <a:pt x="90" y="38"/>
                  </a:lnTo>
                  <a:lnTo>
                    <a:pt x="88" y="28"/>
                  </a:lnTo>
                  <a:lnTo>
                    <a:pt x="84" y="20"/>
                  </a:lnTo>
                  <a:lnTo>
                    <a:pt x="78" y="14"/>
                  </a:lnTo>
                  <a:lnTo>
                    <a:pt x="72" y="8"/>
                  </a:lnTo>
                  <a:lnTo>
                    <a:pt x="64" y="4"/>
                  </a:lnTo>
                  <a:lnTo>
                    <a:pt x="56" y="2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4645025" y="9344025"/>
              <a:ext cx="341312" cy="50800"/>
            </a:xfrm>
            <a:custGeom>
              <a:rect b="b" l="l" r="r" t="t"/>
              <a:pathLst>
                <a:path extrusionOk="0" h="32" w="215">
                  <a:moveTo>
                    <a:pt x="199" y="32"/>
                  </a:moveTo>
                  <a:lnTo>
                    <a:pt x="199" y="32"/>
                  </a:lnTo>
                  <a:lnTo>
                    <a:pt x="205" y="30"/>
                  </a:lnTo>
                  <a:lnTo>
                    <a:pt x="211" y="26"/>
                  </a:lnTo>
                  <a:lnTo>
                    <a:pt x="213" y="22"/>
                  </a:lnTo>
                  <a:lnTo>
                    <a:pt x="215" y="16"/>
                  </a:lnTo>
                  <a:lnTo>
                    <a:pt x="215" y="16"/>
                  </a:lnTo>
                  <a:lnTo>
                    <a:pt x="213" y="10"/>
                  </a:lnTo>
                  <a:lnTo>
                    <a:pt x="211" y="6"/>
                  </a:lnTo>
                  <a:lnTo>
                    <a:pt x="205" y="2"/>
                  </a:lnTo>
                  <a:lnTo>
                    <a:pt x="199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6"/>
                  </a:lnTo>
                  <a:lnTo>
                    <a:pt x="2" y="1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2" y="22"/>
                  </a:lnTo>
                  <a:lnTo>
                    <a:pt x="4" y="26"/>
                  </a:lnTo>
                  <a:lnTo>
                    <a:pt x="10" y="30"/>
                  </a:lnTo>
                  <a:lnTo>
                    <a:pt x="16" y="32"/>
                  </a:lnTo>
                  <a:lnTo>
                    <a:pt x="199" y="32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4549775" y="9442450"/>
              <a:ext cx="436562" cy="47625"/>
            </a:xfrm>
            <a:custGeom>
              <a:rect b="b" l="l" r="r" t="t"/>
              <a:pathLst>
                <a:path extrusionOk="0" h="30" w="275">
                  <a:moveTo>
                    <a:pt x="0" y="14"/>
                  </a:moveTo>
                  <a:lnTo>
                    <a:pt x="0" y="14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28"/>
                  </a:lnTo>
                  <a:lnTo>
                    <a:pt x="14" y="30"/>
                  </a:lnTo>
                  <a:lnTo>
                    <a:pt x="259" y="30"/>
                  </a:lnTo>
                  <a:lnTo>
                    <a:pt x="259" y="30"/>
                  </a:lnTo>
                  <a:lnTo>
                    <a:pt x="265" y="28"/>
                  </a:lnTo>
                  <a:lnTo>
                    <a:pt x="271" y="26"/>
                  </a:lnTo>
                  <a:lnTo>
                    <a:pt x="273" y="20"/>
                  </a:lnTo>
                  <a:lnTo>
                    <a:pt x="275" y="14"/>
                  </a:lnTo>
                  <a:lnTo>
                    <a:pt x="275" y="14"/>
                  </a:lnTo>
                  <a:lnTo>
                    <a:pt x="273" y="8"/>
                  </a:lnTo>
                  <a:lnTo>
                    <a:pt x="271" y="4"/>
                  </a:lnTo>
                  <a:lnTo>
                    <a:pt x="265" y="0"/>
                  </a:lnTo>
                  <a:lnTo>
                    <a:pt x="25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4" y="4"/>
                  </a:lnTo>
                  <a:lnTo>
                    <a:pt x="0" y="8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4549775" y="9537700"/>
              <a:ext cx="436562" cy="49213"/>
            </a:xfrm>
            <a:custGeom>
              <a:rect b="b" l="l" r="r" t="t"/>
              <a:pathLst>
                <a:path extrusionOk="0" h="31" w="275">
                  <a:moveTo>
                    <a:pt x="14" y="31"/>
                  </a:moveTo>
                  <a:lnTo>
                    <a:pt x="259" y="31"/>
                  </a:lnTo>
                  <a:lnTo>
                    <a:pt x="259" y="31"/>
                  </a:lnTo>
                  <a:lnTo>
                    <a:pt x="265" y="31"/>
                  </a:lnTo>
                  <a:lnTo>
                    <a:pt x="271" y="27"/>
                  </a:lnTo>
                  <a:lnTo>
                    <a:pt x="273" y="23"/>
                  </a:lnTo>
                  <a:lnTo>
                    <a:pt x="275" y="17"/>
                  </a:lnTo>
                  <a:lnTo>
                    <a:pt x="275" y="17"/>
                  </a:lnTo>
                  <a:lnTo>
                    <a:pt x="273" y="11"/>
                  </a:lnTo>
                  <a:lnTo>
                    <a:pt x="271" y="4"/>
                  </a:lnTo>
                  <a:lnTo>
                    <a:pt x="265" y="2"/>
                  </a:lnTo>
                  <a:lnTo>
                    <a:pt x="259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2"/>
                  </a:lnTo>
                  <a:lnTo>
                    <a:pt x="4" y="4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0" y="23"/>
                  </a:lnTo>
                  <a:lnTo>
                    <a:pt x="4" y="27"/>
                  </a:lnTo>
                  <a:lnTo>
                    <a:pt x="8" y="31"/>
                  </a:lnTo>
                  <a:lnTo>
                    <a:pt x="14" y="31"/>
                  </a:lnTo>
                  <a:lnTo>
                    <a:pt x="14" y="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360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7920">
          <p15:clr>
            <a:srgbClr val="FBAE40"/>
          </p15:clr>
        </p15:guide>
        <p15:guide id="4" orient="horz" pos="50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0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1"/>
          <p:cNvSpPr txBox="1"/>
          <p:nvPr>
            <p:ph type="title"/>
          </p:nvPr>
        </p:nvSpPr>
        <p:spPr>
          <a:xfrm>
            <a:off x="3623094" y="4226981"/>
            <a:ext cx="17137812" cy="26310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800"/>
              <a:buFont typeface="Open Sans"/>
              <a:buNone/>
            </a:pPr>
            <a:r>
              <a:rPr b="1" lang="pt-BR" sz="8800"/>
              <a:t>GESTÃO DO PATRIMÔNIO PÚBLICO</a:t>
            </a:r>
            <a:endParaRPr/>
          </a:p>
        </p:txBody>
      </p:sp>
      <p:sp>
        <p:nvSpPr>
          <p:cNvPr id="331" name="Google Shape;331;p31"/>
          <p:cNvSpPr txBox="1"/>
          <p:nvPr>
            <p:ph idx="1" type="body"/>
          </p:nvPr>
        </p:nvSpPr>
        <p:spPr>
          <a:xfrm>
            <a:off x="3623094" y="8468139"/>
            <a:ext cx="17137812" cy="795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Open Sans"/>
              <a:buNone/>
            </a:pPr>
            <a:r>
              <a:rPr b="1" lang="pt-BR"/>
              <a:t>Gilselena Helena Ivo de Oliveira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0"/>
          <p:cNvSpPr txBox="1"/>
          <p:nvPr>
            <p:ph type="title"/>
          </p:nvPr>
        </p:nvSpPr>
        <p:spPr>
          <a:xfrm>
            <a:off x="1675061" y="1024730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400"/>
              <a:buFont typeface="Open Sans"/>
              <a:buNone/>
            </a:pPr>
            <a:r>
              <a:rPr b="1" lang="pt-BR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2. O QUE SÃO BENS PÚBLICOS?</a:t>
            </a:r>
            <a:endParaRPr/>
          </a:p>
        </p:txBody>
      </p:sp>
      <p:sp>
        <p:nvSpPr>
          <p:cNvPr id="396" name="Google Shape;396;p40"/>
          <p:cNvSpPr txBox="1"/>
          <p:nvPr>
            <p:ph idx="1" type="body"/>
          </p:nvPr>
        </p:nvSpPr>
        <p:spPr>
          <a:xfrm>
            <a:off x="1676400" y="2845896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3200"/>
              <a:buNone/>
            </a:pPr>
            <a:r>
              <a:rPr b="1" lang="pt-BR" sz="3200">
                <a:latin typeface="Open Sans"/>
                <a:ea typeface="Open Sans"/>
                <a:cs typeface="Open Sans"/>
                <a:sym typeface="Open Sans"/>
              </a:rPr>
              <a:t>A base legal para a definição e classificação dos bens públicos no Brasil está principalmente no Art.98 do Código Civil.</a:t>
            </a:r>
            <a:endParaRPr/>
          </a:p>
        </p:txBody>
      </p:sp>
      <p:sp>
        <p:nvSpPr>
          <p:cNvPr id="397" name="Google Shape;397;p40"/>
          <p:cNvSpPr txBox="1"/>
          <p:nvPr/>
        </p:nvSpPr>
        <p:spPr>
          <a:xfrm>
            <a:off x="1677984" y="5761329"/>
            <a:ext cx="5753483" cy="40700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Conjunto de coisas corpóreas e incorpóreas, imóveis e semoventes de que o Estado se vale para poder exercer suas funções administrativas e sociais.</a:t>
            </a:r>
            <a:endParaRPr/>
          </a:p>
        </p:txBody>
      </p:sp>
      <p:sp>
        <p:nvSpPr>
          <p:cNvPr id="398" name="Google Shape;398;p40"/>
          <p:cNvSpPr txBox="1"/>
          <p:nvPr/>
        </p:nvSpPr>
        <p:spPr>
          <a:xfrm>
            <a:off x="1677984" y="4870177"/>
            <a:ext cx="57508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highlight>
                  <a:srgbClr val="00AFD2"/>
                </a:highlight>
                <a:latin typeface="Open Sans"/>
                <a:ea typeface="Open Sans"/>
                <a:cs typeface="Open Sans"/>
                <a:sym typeface="Open Sans"/>
              </a:rPr>
              <a:t>BENS PÚBLICOS</a:t>
            </a:r>
            <a:endParaRPr/>
          </a:p>
        </p:txBody>
      </p:sp>
      <p:sp>
        <p:nvSpPr>
          <p:cNvPr id="399" name="Google Shape;399;p40"/>
          <p:cNvSpPr txBox="1"/>
          <p:nvPr/>
        </p:nvSpPr>
        <p:spPr>
          <a:xfrm>
            <a:off x="9316597" y="4870177"/>
            <a:ext cx="57508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highlight>
                  <a:srgbClr val="00AFD2"/>
                </a:highlight>
                <a:latin typeface="Open Sans"/>
                <a:ea typeface="Open Sans"/>
                <a:cs typeface="Open Sans"/>
                <a:sym typeface="Open Sans"/>
              </a:rPr>
              <a:t>BENS MÓVEIS</a:t>
            </a:r>
            <a:endParaRPr/>
          </a:p>
        </p:txBody>
      </p:sp>
      <p:sp>
        <p:nvSpPr>
          <p:cNvPr id="400" name="Google Shape;400;p40"/>
          <p:cNvSpPr txBox="1"/>
          <p:nvPr/>
        </p:nvSpPr>
        <p:spPr>
          <a:xfrm>
            <a:off x="9313920" y="5769632"/>
            <a:ext cx="5753483" cy="47595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Bens que têm existência material e que podem ser transportados por movimento próprio ou removidos por força alheia sem alteração das substância ou da destinação econômico-social.</a:t>
            </a:r>
            <a:endParaRPr/>
          </a:p>
        </p:txBody>
      </p:sp>
      <p:sp>
        <p:nvSpPr>
          <p:cNvPr id="401" name="Google Shape;401;p40"/>
          <p:cNvSpPr txBox="1"/>
          <p:nvPr/>
        </p:nvSpPr>
        <p:spPr>
          <a:xfrm>
            <a:off x="16958377" y="4870177"/>
            <a:ext cx="57508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highlight>
                  <a:srgbClr val="00AFD2"/>
                </a:highlight>
                <a:latin typeface="Open Sans"/>
                <a:ea typeface="Open Sans"/>
                <a:cs typeface="Open Sans"/>
                <a:sym typeface="Open Sans"/>
              </a:rPr>
              <a:t>BENS IMÓVEIS</a:t>
            </a:r>
            <a:endParaRPr/>
          </a:p>
        </p:txBody>
      </p:sp>
      <p:sp>
        <p:nvSpPr>
          <p:cNvPr id="402" name="Google Shape;402;p40"/>
          <p:cNvSpPr txBox="1"/>
          <p:nvPr/>
        </p:nvSpPr>
        <p:spPr>
          <a:xfrm>
            <a:off x="16958377" y="5769632"/>
            <a:ext cx="5753483" cy="269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Bens vinculados ao terreno (solo) que não podem ser retirados sem destruição ou danos.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"/>
          <p:cNvSpPr txBox="1"/>
          <p:nvPr>
            <p:ph type="title"/>
          </p:nvPr>
        </p:nvSpPr>
        <p:spPr>
          <a:xfrm>
            <a:off x="1676400" y="831156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"/>
              <a:buNone/>
            </a:pPr>
            <a:r>
              <a:rPr b="1" lang="pt-BR">
                <a:latin typeface="Open Sans"/>
                <a:ea typeface="Open Sans"/>
                <a:cs typeface="Open Sans"/>
                <a:sym typeface="Open Sans"/>
              </a:rPr>
              <a:t>3. A CLASSIFICAÇÃO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8" name="Google Shape;408;p41"/>
          <p:cNvSpPr/>
          <p:nvPr/>
        </p:nvSpPr>
        <p:spPr>
          <a:xfrm>
            <a:off x="4252664" y="3173806"/>
            <a:ext cx="4844980" cy="78075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1"/>
          <p:cNvSpPr/>
          <p:nvPr/>
        </p:nvSpPr>
        <p:spPr>
          <a:xfrm>
            <a:off x="4252664" y="3123281"/>
            <a:ext cx="4844980" cy="15667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1"/>
          <p:cNvSpPr/>
          <p:nvPr/>
        </p:nvSpPr>
        <p:spPr>
          <a:xfrm>
            <a:off x="9648071" y="3123280"/>
            <a:ext cx="4844980" cy="78075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1"/>
          <p:cNvSpPr/>
          <p:nvPr/>
        </p:nvSpPr>
        <p:spPr>
          <a:xfrm>
            <a:off x="9648071" y="3123281"/>
            <a:ext cx="4844980" cy="15667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1"/>
          <p:cNvSpPr/>
          <p:nvPr/>
        </p:nvSpPr>
        <p:spPr>
          <a:xfrm>
            <a:off x="15043478" y="3123280"/>
            <a:ext cx="4844980" cy="78075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1"/>
          <p:cNvSpPr/>
          <p:nvPr/>
        </p:nvSpPr>
        <p:spPr>
          <a:xfrm>
            <a:off x="15043478" y="3123281"/>
            <a:ext cx="4844980" cy="1566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1"/>
          <p:cNvSpPr/>
          <p:nvPr/>
        </p:nvSpPr>
        <p:spPr>
          <a:xfrm>
            <a:off x="7229985" y="10618339"/>
            <a:ext cx="2283753" cy="544638"/>
          </a:xfrm>
          <a:custGeom>
            <a:rect b="b" l="l" r="r" t="t"/>
            <a:pathLst>
              <a:path extrusionOk="0" h="544638" w="2283753">
                <a:moveTo>
                  <a:pt x="1934959" y="0"/>
                </a:moveTo>
                <a:lnTo>
                  <a:pt x="2283753" y="272319"/>
                </a:lnTo>
                <a:lnTo>
                  <a:pt x="1934959" y="544638"/>
                </a:lnTo>
                <a:lnTo>
                  <a:pt x="1934959" y="362754"/>
                </a:lnTo>
                <a:lnTo>
                  <a:pt x="0" y="362754"/>
                </a:lnTo>
                <a:lnTo>
                  <a:pt x="0" y="181884"/>
                </a:lnTo>
                <a:lnTo>
                  <a:pt x="1934959" y="18188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1"/>
          <p:cNvSpPr/>
          <p:nvPr/>
        </p:nvSpPr>
        <p:spPr>
          <a:xfrm>
            <a:off x="9518763" y="10800223"/>
            <a:ext cx="1980545" cy="180870"/>
          </a:xfrm>
          <a:custGeom>
            <a:rect b="b" l="l" r="r" t="t"/>
            <a:pathLst>
              <a:path extrusionOk="0" h="180870" w="1980545">
                <a:moveTo>
                  <a:pt x="0" y="0"/>
                </a:moveTo>
                <a:lnTo>
                  <a:pt x="1980545" y="0"/>
                </a:lnTo>
                <a:lnTo>
                  <a:pt x="1980545" y="180870"/>
                </a:lnTo>
                <a:lnTo>
                  <a:pt x="0" y="180870"/>
                </a:lnTo>
                <a:lnTo>
                  <a:pt x="115832" y="904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1"/>
          <p:cNvSpPr/>
          <p:nvPr/>
        </p:nvSpPr>
        <p:spPr>
          <a:xfrm rot="5400000">
            <a:off x="13537869" y="9748782"/>
            <a:ext cx="544638" cy="2283753"/>
          </a:xfrm>
          <a:custGeom>
            <a:rect b="b" l="l" r="r" t="t"/>
            <a:pathLst>
              <a:path extrusionOk="0" h="2283753" w="544638">
                <a:moveTo>
                  <a:pt x="0" y="348794"/>
                </a:moveTo>
                <a:lnTo>
                  <a:pt x="272319" y="0"/>
                </a:lnTo>
                <a:lnTo>
                  <a:pt x="544638" y="348794"/>
                </a:lnTo>
                <a:lnTo>
                  <a:pt x="362754" y="348794"/>
                </a:lnTo>
                <a:lnTo>
                  <a:pt x="362754" y="2283753"/>
                </a:lnTo>
                <a:lnTo>
                  <a:pt x="181884" y="2283753"/>
                </a:lnTo>
                <a:lnTo>
                  <a:pt x="181884" y="34879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41"/>
          <p:cNvSpPr/>
          <p:nvPr/>
        </p:nvSpPr>
        <p:spPr>
          <a:xfrm>
            <a:off x="14957089" y="10800223"/>
            <a:ext cx="1980545" cy="180870"/>
          </a:xfrm>
          <a:custGeom>
            <a:rect b="b" l="l" r="r" t="t"/>
            <a:pathLst>
              <a:path extrusionOk="0" h="180870" w="1980545">
                <a:moveTo>
                  <a:pt x="0" y="0"/>
                </a:moveTo>
                <a:lnTo>
                  <a:pt x="1980545" y="0"/>
                </a:lnTo>
                <a:lnTo>
                  <a:pt x="1980545" y="180870"/>
                </a:lnTo>
                <a:lnTo>
                  <a:pt x="0" y="180870"/>
                </a:lnTo>
                <a:lnTo>
                  <a:pt x="115832" y="904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41"/>
          <p:cNvSpPr txBox="1"/>
          <p:nvPr/>
        </p:nvSpPr>
        <p:spPr>
          <a:xfrm>
            <a:off x="4510588" y="3293288"/>
            <a:ext cx="432913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Bens de uso comum do povo</a:t>
            </a:r>
            <a:endParaRPr/>
          </a:p>
        </p:txBody>
      </p:sp>
      <p:sp>
        <p:nvSpPr>
          <p:cNvPr id="419" name="Google Shape;419;p41"/>
          <p:cNvSpPr txBox="1"/>
          <p:nvPr/>
        </p:nvSpPr>
        <p:spPr>
          <a:xfrm>
            <a:off x="4495542" y="4916970"/>
            <a:ext cx="4329130" cy="5219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Destinados ao  uso do público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Não podem ser alienados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São impenhoráveis e imprescritíveis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 uso pode ser oneroso ou gratuito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Parques, rios, mares, bens de infraestrutura</a:t>
            </a:r>
            <a:endParaRPr/>
          </a:p>
        </p:txBody>
      </p:sp>
      <p:sp>
        <p:nvSpPr>
          <p:cNvPr id="420" name="Google Shape;420;p41"/>
          <p:cNvSpPr txBox="1"/>
          <p:nvPr/>
        </p:nvSpPr>
        <p:spPr>
          <a:xfrm>
            <a:off x="10222864" y="5502620"/>
            <a:ext cx="3743649" cy="43944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Denominado de Patrimônio Administrativo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Bens Móveis e Imóveis que se destinam à utilização por parte da administração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Mobiliário, veículos, máquinas, prédios</a:t>
            </a:r>
            <a:endParaRPr/>
          </a:p>
        </p:txBody>
      </p:sp>
      <p:sp>
        <p:nvSpPr>
          <p:cNvPr id="421" name="Google Shape;421;p41"/>
          <p:cNvSpPr txBox="1"/>
          <p:nvPr/>
        </p:nvSpPr>
        <p:spPr>
          <a:xfrm>
            <a:off x="15594143" y="5624813"/>
            <a:ext cx="3743649" cy="42405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Bens que não possuem uma destinação específica, podendo ser utilizado para qualquer fim, inclusive na obtenção de rendas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Terras devolutas, bens inservíveis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2" name="Google Shape;422;p41"/>
          <p:cNvSpPr/>
          <p:nvPr/>
        </p:nvSpPr>
        <p:spPr>
          <a:xfrm>
            <a:off x="6081465" y="10296969"/>
            <a:ext cx="1187380" cy="118737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1"/>
          <p:cNvSpPr/>
          <p:nvPr/>
        </p:nvSpPr>
        <p:spPr>
          <a:xfrm>
            <a:off x="11476871" y="10296969"/>
            <a:ext cx="1187380" cy="11873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1"/>
          <p:cNvSpPr/>
          <p:nvPr/>
        </p:nvSpPr>
        <p:spPr>
          <a:xfrm>
            <a:off x="16872278" y="10296969"/>
            <a:ext cx="1187380" cy="118737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1"/>
          <p:cNvSpPr txBox="1"/>
          <p:nvPr/>
        </p:nvSpPr>
        <p:spPr>
          <a:xfrm>
            <a:off x="6263455" y="10567493"/>
            <a:ext cx="8233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/>
          </a:p>
        </p:txBody>
      </p:sp>
      <p:sp>
        <p:nvSpPr>
          <p:cNvPr id="426" name="Google Shape;426;p41"/>
          <p:cNvSpPr txBox="1"/>
          <p:nvPr/>
        </p:nvSpPr>
        <p:spPr>
          <a:xfrm>
            <a:off x="11623391" y="10567493"/>
            <a:ext cx="8233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/>
          </a:p>
        </p:txBody>
      </p:sp>
      <p:sp>
        <p:nvSpPr>
          <p:cNvPr id="427" name="Google Shape;427;p41"/>
          <p:cNvSpPr txBox="1"/>
          <p:nvPr/>
        </p:nvSpPr>
        <p:spPr>
          <a:xfrm>
            <a:off x="17059284" y="10567493"/>
            <a:ext cx="8233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/>
          </a:p>
        </p:txBody>
      </p:sp>
      <p:sp>
        <p:nvSpPr>
          <p:cNvPr id="428" name="Google Shape;428;p41"/>
          <p:cNvSpPr txBox="1"/>
          <p:nvPr/>
        </p:nvSpPr>
        <p:spPr>
          <a:xfrm>
            <a:off x="19888458" y="10838016"/>
            <a:ext cx="8233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04</a:t>
            </a:r>
            <a:endParaRPr/>
          </a:p>
        </p:txBody>
      </p:sp>
      <p:sp>
        <p:nvSpPr>
          <p:cNvPr id="429" name="Google Shape;429;p41"/>
          <p:cNvSpPr txBox="1"/>
          <p:nvPr/>
        </p:nvSpPr>
        <p:spPr>
          <a:xfrm>
            <a:off x="9991647" y="3332808"/>
            <a:ext cx="415782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Bens de uso especial</a:t>
            </a:r>
            <a:endParaRPr/>
          </a:p>
        </p:txBody>
      </p:sp>
      <p:sp>
        <p:nvSpPr>
          <p:cNvPr id="430" name="Google Shape;430;p41"/>
          <p:cNvSpPr txBox="1"/>
          <p:nvPr/>
        </p:nvSpPr>
        <p:spPr>
          <a:xfrm>
            <a:off x="15387054" y="3251883"/>
            <a:ext cx="4157828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Bens Dominicais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2"/>
          <p:cNvSpPr txBox="1"/>
          <p:nvPr>
            <p:ph type="title"/>
          </p:nvPr>
        </p:nvSpPr>
        <p:spPr>
          <a:xfrm>
            <a:off x="1671649" y="128216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"/>
              <a:buNone/>
            </a:pPr>
            <a:r>
              <a:rPr b="1" lang="pt-BR">
                <a:latin typeface="Open Sans"/>
                <a:ea typeface="Open Sans"/>
                <a:cs typeface="Open Sans"/>
                <a:sym typeface="Open Sans"/>
              </a:rPr>
              <a:t>4. A INCORPORAÇÃO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6" name="Google Shape;436;p42"/>
          <p:cNvSpPr txBox="1"/>
          <p:nvPr/>
        </p:nvSpPr>
        <p:spPr>
          <a:xfrm>
            <a:off x="1938785" y="6008145"/>
            <a:ext cx="9675378" cy="4806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b="1" lang="pt-BR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incorporação de bens públicos </a:t>
            </a:r>
            <a:r>
              <a:rPr lang="pt-BR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é o </a:t>
            </a:r>
            <a:r>
              <a:rPr b="1" lang="pt-BR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ato administrativo </a:t>
            </a:r>
            <a:r>
              <a:rPr lang="pt-BR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pelo qual um </a:t>
            </a:r>
            <a:r>
              <a:rPr b="1" lang="pt-BR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bem particular passa a integrar o patrimônio público</a:t>
            </a:r>
            <a:r>
              <a:rPr lang="pt-BR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 Em outras palavras, é a transferência da propriedade de um bem de um particular para o Estado (União, Estados, Distrito Federal ou Municípios).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7" name="Google Shape;437;p42"/>
          <p:cNvSpPr txBox="1"/>
          <p:nvPr/>
        </p:nvSpPr>
        <p:spPr>
          <a:xfrm>
            <a:off x="1673232" y="4985436"/>
            <a:ext cx="102064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lt1"/>
                </a:solidFill>
                <a:highlight>
                  <a:srgbClr val="006DA4"/>
                </a:highlight>
                <a:latin typeface="Open Sans"/>
                <a:ea typeface="Open Sans"/>
                <a:cs typeface="Open Sans"/>
                <a:sym typeface="Open Sans"/>
              </a:rPr>
              <a:t>DEFINIÇÃO</a:t>
            </a:r>
            <a:endParaRPr/>
          </a:p>
        </p:txBody>
      </p:sp>
      <p:sp>
        <p:nvSpPr>
          <p:cNvPr id="438" name="Google Shape;438;p42"/>
          <p:cNvSpPr txBox="1"/>
          <p:nvPr/>
        </p:nvSpPr>
        <p:spPr>
          <a:xfrm>
            <a:off x="12491613" y="6008145"/>
            <a:ext cx="10211236" cy="31693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base legal para a incorporação de bens públicos varia de acordo com cada ente federativo e com a natureza do bem. No entanto, alguns princípios gerais são comuns a todas as esferas de governo: </a:t>
            </a:r>
            <a:r>
              <a:rPr b="1" lang="pt-BR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I) Interesse público;                 II) Formalidades legais </a:t>
            </a:r>
            <a:r>
              <a:rPr lang="pt-BR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b="1" lang="pt-BR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III) Justa indenização</a:t>
            </a:r>
            <a:r>
              <a:rPr lang="pt-BR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endParaRPr/>
          </a:p>
        </p:txBody>
      </p:sp>
      <p:sp>
        <p:nvSpPr>
          <p:cNvPr id="439" name="Google Shape;439;p42"/>
          <p:cNvSpPr txBox="1"/>
          <p:nvPr>
            <p:ph idx="1" type="body"/>
          </p:nvPr>
        </p:nvSpPr>
        <p:spPr>
          <a:xfrm>
            <a:off x="1676400" y="3270848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pen Sans"/>
              <a:buNone/>
            </a:pPr>
            <a:r>
              <a:rPr b="1" lang="pt-BR" sz="36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 que é a incorporação de bens públicos?</a:t>
            </a:r>
            <a:endParaRPr/>
          </a:p>
        </p:txBody>
      </p:sp>
      <p:sp>
        <p:nvSpPr>
          <p:cNvPr id="440" name="Google Shape;440;p42"/>
          <p:cNvSpPr txBox="1"/>
          <p:nvPr/>
        </p:nvSpPr>
        <p:spPr>
          <a:xfrm>
            <a:off x="12182498" y="4985436"/>
            <a:ext cx="102064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lt1"/>
                </a:solidFill>
                <a:highlight>
                  <a:srgbClr val="006DA4"/>
                </a:highlight>
                <a:latin typeface="Open Sans"/>
                <a:ea typeface="Open Sans"/>
                <a:cs typeface="Open Sans"/>
                <a:sym typeface="Open Sans"/>
              </a:rPr>
              <a:t>BASE LEGAL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43"/>
          <p:cNvSpPr txBox="1"/>
          <p:nvPr>
            <p:ph type="title"/>
          </p:nvPr>
        </p:nvSpPr>
        <p:spPr>
          <a:xfrm>
            <a:off x="1676400" y="955901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Open Sans"/>
              <a:buNone/>
            </a:pPr>
            <a:r>
              <a:rPr lang="pt-BR" sz="6600">
                <a:latin typeface="Open Sans"/>
                <a:ea typeface="Open Sans"/>
                <a:cs typeface="Open Sans"/>
                <a:sym typeface="Open Sans"/>
              </a:rPr>
              <a:t>Princípios Gerais da Incorporação</a:t>
            </a:r>
            <a:endParaRPr sz="66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43"/>
          <p:cNvSpPr/>
          <p:nvPr/>
        </p:nvSpPr>
        <p:spPr>
          <a:xfrm>
            <a:off x="2061802" y="3041615"/>
            <a:ext cx="4006183" cy="4007605"/>
          </a:xfrm>
          <a:custGeom>
            <a:rect b="b" l="l" r="r" t="t"/>
            <a:pathLst>
              <a:path extrusionOk="0" h="2517" w="2517">
                <a:moveTo>
                  <a:pt x="1258" y="0"/>
                </a:moveTo>
                <a:cubicBezTo>
                  <a:pt x="564" y="0"/>
                  <a:pt x="0" y="564"/>
                  <a:pt x="0" y="1259"/>
                </a:cubicBezTo>
                <a:cubicBezTo>
                  <a:pt x="0" y="1953"/>
                  <a:pt x="564" y="2517"/>
                  <a:pt x="1258" y="2517"/>
                </a:cubicBezTo>
                <a:cubicBezTo>
                  <a:pt x="1953" y="2517"/>
                  <a:pt x="2517" y="1953"/>
                  <a:pt x="2517" y="1259"/>
                </a:cubicBezTo>
                <a:cubicBezTo>
                  <a:pt x="2517" y="564"/>
                  <a:pt x="1953" y="0"/>
                  <a:pt x="1258" y="0"/>
                </a:cubicBezTo>
                <a:close/>
                <a:moveTo>
                  <a:pt x="1258" y="2388"/>
                </a:moveTo>
                <a:cubicBezTo>
                  <a:pt x="635" y="2388"/>
                  <a:pt x="129" y="1883"/>
                  <a:pt x="129" y="1259"/>
                </a:cubicBezTo>
                <a:cubicBezTo>
                  <a:pt x="129" y="635"/>
                  <a:pt x="635" y="129"/>
                  <a:pt x="1258" y="129"/>
                </a:cubicBezTo>
                <a:cubicBezTo>
                  <a:pt x="1882" y="129"/>
                  <a:pt x="2388" y="635"/>
                  <a:pt x="2388" y="1259"/>
                </a:cubicBezTo>
                <a:cubicBezTo>
                  <a:pt x="2388" y="1883"/>
                  <a:pt x="1882" y="2388"/>
                  <a:pt x="1258" y="23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3"/>
          <p:cNvSpPr/>
          <p:nvPr/>
        </p:nvSpPr>
        <p:spPr>
          <a:xfrm>
            <a:off x="1676400" y="3041615"/>
            <a:ext cx="2387782" cy="204789"/>
          </a:xfrm>
          <a:custGeom>
            <a:rect b="b" l="l" r="r" t="t"/>
            <a:pathLst>
              <a:path extrusionOk="0" h="144" w="1679">
                <a:moveTo>
                  <a:pt x="0" y="144"/>
                </a:moveTo>
                <a:lnTo>
                  <a:pt x="1679" y="144"/>
                </a:lnTo>
                <a:lnTo>
                  <a:pt x="1679" y="0"/>
                </a:lnTo>
                <a:lnTo>
                  <a:pt x="0" y="0"/>
                </a:lnTo>
                <a:lnTo>
                  <a:pt x="163" y="72"/>
                </a:lnTo>
                <a:lnTo>
                  <a:pt x="0" y="1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3"/>
          <p:cNvSpPr/>
          <p:nvPr/>
        </p:nvSpPr>
        <p:spPr>
          <a:xfrm>
            <a:off x="4738039" y="5851078"/>
            <a:ext cx="4006183" cy="4006183"/>
          </a:xfrm>
          <a:custGeom>
            <a:rect b="b" l="l" r="r" t="t"/>
            <a:pathLst>
              <a:path extrusionOk="0" h="2516" w="2517">
                <a:moveTo>
                  <a:pt x="1258" y="0"/>
                </a:moveTo>
                <a:cubicBezTo>
                  <a:pt x="563" y="0"/>
                  <a:pt x="0" y="563"/>
                  <a:pt x="0" y="1258"/>
                </a:cubicBezTo>
                <a:cubicBezTo>
                  <a:pt x="0" y="1953"/>
                  <a:pt x="563" y="2516"/>
                  <a:pt x="1258" y="2516"/>
                </a:cubicBezTo>
                <a:cubicBezTo>
                  <a:pt x="1953" y="2516"/>
                  <a:pt x="2517" y="1953"/>
                  <a:pt x="2517" y="1258"/>
                </a:cubicBezTo>
                <a:cubicBezTo>
                  <a:pt x="2517" y="563"/>
                  <a:pt x="1953" y="0"/>
                  <a:pt x="1258" y="0"/>
                </a:cubicBezTo>
                <a:close/>
                <a:moveTo>
                  <a:pt x="1258" y="2388"/>
                </a:moveTo>
                <a:cubicBezTo>
                  <a:pt x="634" y="2388"/>
                  <a:pt x="129" y="1882"/>
                  <a:pt x="129" y="1258"/>
                </a:cubicBezTo>
                <a:cubicBezTo>
                  <a:pt x="129" y="634"/>
                  <a:pt x="634" y="128"/>
                  <a:pt x="1258" y="128"/>
                </a:cubicBezTo>
                <a:cubicBezTo>
                  <a:pt x="1882" y="128"/>
                  <a:pt x="2388" y="634"/>
                  <a:pt x="2388" y="1258"/>
                </a:cubicBezTo>
                <a:cubicBezTo>
                  <a:pt x="2388" y="1882"/>
                  <a:pt x="1882" y="2388"/>
                  <a:pt x="1258" y="2388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43"/>
          <p:cNvSpPr/>
          <p:nvPr/>
        </p:nvSpPr>
        <p:spPr>
          <a:xfrm>
            <a:off x="7468959" y="8514906"/>
            <a:ext cx="4004762" cy="4006183"/>
          </a:xfrm>
          <a:custGeom>
            <a:rect b="b" l="l" r="r" t="t"/>
            <a:pathLst>
              <a:path extrusionOk="0" h="2516" w="2516">
                <a:moveTo>
                  <a:pt x="1258" y="0"/>
                </a:moveTo>
                <a:cubicBezTo>
                  <a:pt x="563" y="0"/>
                  <a:pt x="0" y="563"/>
                  <a:pt x="0" y="1258"/>
                </a:cubicBezTo>
                <a:cubicBezTo>
                  <a:pt x="0" y="1953"/>
                  <a:pt x="563" y="2516"/>
                  <a:pt x="1258" y="2516"/>
                </a:cubicBezTo>
                <a:cubicBezTo>
                  <a:pt x="1953" y="2516"/>
                  <a:pt x="2516" y="1953"/>
                  <a:pt x="2516" y="1258"/>
                </a:cubicBezTo>
                <a:cubicBezTo>
                  <a:pt x="2516" y="563"/>
                  <a:pt x="1953" y="0"/>
                  <a:pt x="1258" y="0"/>
                </a:cubicBezTo>
                <a:close/>
                <a:moveTo>
                  <a:pt x="1258" y="2388"/>
                </a:moveTo>
                <a:cubicBezTo>
                  <a:pt x="634" y="2388"/>
                  <a:pt x="128" y="1882"/>
                  <a:pt x="128" y="1258"/>
                </a:cubicBezTo>
                <a:cubicBezTo>
                  <a:pt x="128" y="634"/>
                  <a:pt x="634" y="128"/>
                  <a:pt x="1258" y="128"/>
                </a:cubicBezTo>
                <a:cubicBezTo>
                  <a:pt x="1882" y="128"/>
                  <a:pt x="2388" y="634"/>
                  <a:pt x="2388" y="1258"/>
                </a:cubicBezTo>
                <a:cubicBezTo>
                  <a:pt x="2388" y="1882"/>
                  <a:pt x="1882" y="2388"/>
                  <a:pt x="1258" y="2388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43"/>
          <p:cNvSpPr/>
          <p:nvPr/>
        </p:nvSpPr>
        <p:spPr>
          <a:xfrm>
            <a:off x="4064183" y="2913622"/>
            <a:ext cx="4185373" cy="460775"/>
          </a:xfrm>
          <a:custGeom>
            <a:rect b="b" l="l" r="r" t="t"/>
            <a:pathLst>
              <a:path extrusionOk="0" h="460775" w="4185373">
                <a:moveTo>
                  <a:pt x="3953564" y="0"/>
                </a:moveTo>
                <a:lnTo>
                  <a:pt x="4185373" y="230388"/>
                </a:lnTo>
                <a:lnTo>
                  <a:pt x="3953564" y="460775"/>
                </a:lnTo>
                <a:lnTo>
                  <a:pt x="3953564" y="332782"/>
                </a:lnTo>
                <a:lnTo>
                  <a:pt x="0" y="332782"/>
                </a:lnTo>
                <a:lnTo>
                  <a:pt x="0" y="127993"/>
                </a:lnTo>
                <a:lnTo>
                  <a:pt x="3953564" y="1279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2" name="Google Shape;452;p43"/>
          <p:cNvSpPr/>
          <p:nvPr/>
        </p:nvSpPr>
        <p:spPr>
          <a:xfrm>
            <a:off x="6736152" y="5723085"/>
            <a:ext cx="4532378" cy="460775"/>
          </a:xfrm>
          <a:custGeom>
            <a:rect b="b" l="l" r="r" t="t"/>
            <a:pathLst>
              <a:path extrusionOk="0" h="460775" w="4532378">
                <a:moveTo>
                  <a:pt x="0" y="127993"/>
                </a:moveTo>
                <a:lnTo>
                  <a:pt x="4303412" y="127993"/>
                </a:lnTo>
                <a:lnTo>
                  <a:pt x="4303412" y="332782"/>
                </a:lnTo>
                <a:lnTo>
                  <a:pt x="0" y="332782"/>
                </a:lnTo>
                <a:close/>
                <a:moveTo>
                  <a:pt x="4303413" y="0"/>
                </a:moveTo>
                <a:lnTo>
                  <a:pt x="4532378" y="230388"/>
                </a:lnTo>
                <a:lnTo>
                  <a:pt x="4303413" y="460775"/>
                </a:lnTo>
                <a:lnTo>
                  <a:pt x="4303413" y="2303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43"/>
          <p:cNvSpPr/>
          <p:nvPr/>
        </p:nvSpPr>
        <p:spPr>
          <a:xfrm>
            <a:off x="9471339" y="8385490"/>
            <a:ext cx="5562012" cy="462198"/>
          </a:xfrm>
          <a:custGeom>
            <a:rect b="b" l="l" r="r" t="t"/>
            <a:pathLst>
              <a:path extrusionOk="0" h="462198" w="5562012">
                <a:moveTo>
                  <a:pt x="5331624" y="0"/>
                </a:moveTo>
                <a:lnTo>
                  <a:pt x="5562012" y="231810"/>
                </a:lnTo>
                <a:lnTo>
                  <a:pt x="5331624" y="462198"/>
                </a:lnTo>
                <a:lnTo>
                  <a:pt x="5331624" y="332783"/>
                </a:lnTo>
                <a:lnTo>
                  <a:pt x="0" y="332783"/>
                </a:lnTo>
                <a:lnTo>
                  <a:pt x="0" y="129416"/>
                </a:lnTo>
                <a:lnTo>
                  <a:pt x="5331624" y="1294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43"/>
          <p:cNvSpPr txBox="1"/>
          <p:nvPr/>
        </p:nvSpPr>
        <p:spPr>
          <a:xfrm>
            <a:off x="8717442" y="2824222"/>
            <a:ext cx="598762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00CCD7"/>
                </a:solidFill>
                <a:latin typeface="Open Sans"/>
                <a:ea typeface="Open Sans"/>
                <a:cs typeface="Open Sans"/>
                <a:sym typeface="Open Sans"/>
              </a:rPr>
              <a:t>INTERESSE PÚBLICO</a:t>
            </a:r>
            <a:endParaRPr/>
          </a:p>
        </p:txBody>
      </p:sp>
      <p:sp>
        <p:nvSpPr>
          <p:cNvPr id="455" name="Google Shape;455;p43"/>
          <p:cNvSpPr txBox="1"/>
          <p:nvPr/>
        </p:nvSpPr>
        <p:spPr>
          <a:xfrm>
            <a:off x="6784771" y="3836875"/>
            <a:ext cx="11809517" cy="11400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incorporação deve sempre atender ao interesse público, ou seja, deve trazer algum benefício para a coletividade.</a:t>
            </a:r>
            <a:endParaRPr sz="3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Google Shape;456;p43"/>
          <p:cNvSpPr txBox="1"/>
          <p:nvPr/>
        </p:nvSpPr>
        <p:spPr>
          <a:xfrm>
            <a:off x="11583386" y="5609128"/>
            <a:ext cx="689992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00AFD2"/>
                </a:solidFill>
                <a:latin typeface="Open Sans"/>
                <a:ea typeface="Open Sans"/>
                <a:cs typeface="Open Sans"/>
                <a:sym typeface="Open Sans"/>
              </a:rPr>
              <a:t>FORMALIDADES LEGAIS</a:t>
            </a:r>
            <a:endParaRPr/>
          </a:p>
        </p:txBody>
      </p:sp>
      <p:sp>
        <p:nvSpPr>
          <p:cNvPr id="457" name="Google Shape;457;p43"/>
          <p:cNvSpPr txBox="1"/>
          <p:nvPr/>
        </p:nvSpPr>
        <p:spPr>
          <a:xfrm>
            <a:off x="9202994" y="6327058"/>
            <a:ext cx="12624619" cy="1730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 processo de incorporação deve seguir as formalidades legais estabelecidas em lei, como a realização de um processo administrativo e, em muitos casos, a avaliação do bem</a:t>
            </a:r>
            <a:endParaRPr/>
          </a:p>
        </p:txBody>
      </p:sp>
      <p:sp>
        <p:nvSpPr>
          <p:cNvPr id="458" name="Google Shape;458;p43"/>
          <p:cNvSpPr txBox="1"/>
          <p:nvPr/>
        </p:nvSpPr>
        <p:spPr>
          <a:xfrm>
            <a:off x="15391572" y="8330256"/>
            <a:ext cx="556201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0092C3"/>
                </a:solidFill>
                <a:latin typeface="Open Sans"/>
                <a:ea typeface="Open Sans"/>
                <a:cs typeface="Open Sans"/>
                <a:sym typeface="Open Sans"/>
              </a:rPr>
              <a:t>JUSTA INDENIZAÇÃO</a:t>
            </a:r>
            <a:endParaRPr/>
          </a:p>
        </p:txBody>
      </p:sp>
      <p:sp>
        <p:nvSpPr>
          <p:cNvPr id="459" name="Google Shape;459;p43"/>
          <p:cNvSpPr txBox="1"/>
          <p:nvPr/>
        </p:nvSpPr>
        <p:spPr>
          <a:xfrm>
            <a:off x="12606502" y="9304032"/>
            <a:ext cx="10223263" cy="1730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Quando a incorporação envolver a desapropriação de um bem particular, o proprietário tem direito à justa indenização.</a:t>
            </a:r>
            <a:endParaRPr sz="3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60" name="Google Shape;46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8588" y="3984621"/>
            <a:ext cx="2505673" cy="2121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23968" y="7013192"/>
            <a:ext cx="1805578" cy="174416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462" name="Google Shape;462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9257" y="9648701"/>
            <a:ext cx="960117" cy="17385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44"/>
          <p:cNvSpPr txBox="1"/>
          <p:nvPr>
            <p:ph type="title"/>
          </p:nvPr>
        </p:nvSpPr>
        <p:spPr>
          <a:xfrm>
            <a:off x="1676399" y="929274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Open Sans"/>
              <a:buNone/>
            </a:pPr>
            <a:r>
              <a:rPr lang="pt-BR" sz="66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Decreto Estadual Nº 45.242/2009</a:t>
            </a:r>
            <a:endParaRPr/>
          </a:p>
        </p:txBody>
      </p:sp>
      <p:sp>
        <p:nvSpPr>
          <p:cNvPr id="468" name="Google Shape;468;p44"/>
          <p:cNvSpPr txBox="1"/>
          <p:nvPr/>
        </p:nvSpPr>
        <p:spPr>
          <a:xfrm>
            <a:off x="2249128" y="3663758"/>
            <a:ext cx="19885741" cy="6881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b="1"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artigo 30 </a:t>
            </a:r>
            <a:r>
              <a:rPr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</a:t>
            </a:r>
            <a:r>
              <a:rPr b="1"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Decreto Estadual 45.242/2009 </a:t>
            </a:r>
            <a:r>
              <a:rPr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estabelece que a </a:t>
            </a:r>
            <a:r>
              <a:rPr b="1"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incorporação é o processo formal de adicionar um bem ao patrimônio do órgão</a:t>
            </a:r>
            <a:r>
              <a:rPr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garantindo que esse bem seja </a:t>
            </a:r>
            <a:r>
              <a:rPr b="1"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devidamente registrado e controlado.</a:t>
            </a:r>
            <a:endParaRPr/>
          </a:p>
          <a:p>
            <a:pPr indent="-457200" lvl="0" marL="45720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❑"/>
            </a:pPr>
            <a:r>
              <a:rPr b="1" lang="pt-BR" sz="36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Inclusão no Patrimônio: </a:t>
            </a:r>
            <a:r>
              <a:rPr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 material passa a pertencer ao órgão</a:t>
            </a:r>
            <a:endParaRPr/>
          </a:p>
          <a:p>
            <a:pPr indent="-457200" lvl="0" marL="45720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❑"/>
            </a:pPr>
            <a:r>
              <a:rPr b="1" lang="pt-BR" sz="36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Registro Patrimonial e Contábil</a:t>
            </a:r>
            <a:r>
              <a:rPr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É identificado e contabilizado</a:t>
            </a:r>
            <a:endParaRPr/>
          </a:p>
          <a:p>
            <a:pPr indent="-254000" lvl="0" marL="45720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45"/>
          <p:cNvSpPr txBox="1"/>
          <p:nvPr>
            <p:ph type="title"/>
          </p:nvPr>
        </p:nvSpPr>
        <p:spPr>
          <a:xfrm>
            <a:off x="1260984" y="1224242"/>
            <a:ext cx="21862027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Open Sans"/>
              <a:buNone/>
            </a:pPr>
            <a:r>
              <a:rPr lang="pt-BR" sz="6600">
                <a:latin typeface="Open Sans"/>
                <a:ea typeface="Open Sans"/>
                <a:cs typeface="Open Sans"/>
                <a:sym typeface="Open Sans"/>
              </a:rPr>
              <a:t>Informações Necessárias para a Incorporação do Bem</a:t>
            </a:r>
            <a:endParaRPr/>
          </a:p>
        </p:txBody>
      </p:sp>
      <p:sp>
        <p:nvSpPr>
          <p:cNvPr id="474" name="Google Shape;474;p45"/>
          <p:cNvSpPr txBox="1"/>
          <p:nvPr/>
        </p:nvSpPr>
        <p:spPr>
          <a:xfrm>
            <a:off x="2249126" y="3960399"/>
            <a:ext cx="19885741" cy="8235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❑"/>
            </a:pPr>
            <a:r>
              <a:rPr b="1" lang="pt-BR" sz="4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Identificação e Valor</a:t>
            </a:r>
            <a:r>
              <a:rPr lang="pt-BR" sz="4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Descrição detalhada e custo</a:t>
            </a:r>
            <a:endParaRPr/>
          </a:p>
          <a:p>
            <a:pPr indent="-457200" lvl="0" marL="45720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❑"/>
            </a:pPr>
            <a:r>
              <a:rPr b="1" lang="pt-BR" sz="4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Características: </a:t>
            </a:r>
            <a:r>
              <a:rPr lang="pt-BR" sz="4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Físicas e técnicas do material.</a:t>
            </a:r>
            <a:endParaRPr/>
          </a:p>
          <a:p>
            <a:pPr indent="-457200" lvl="0" marL="45720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❑"/>
            </a:pPr>
            <a:r>
              <a:rPr b="1" lang="pt-BR" sz="4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Termo de garantia: </a:t>
            </a:r>
            <a:r>
              <a:rPr lang="pt-BR" sz="4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 houver, vinculado à nota fiscal.</a:t>
            </a:r>
            <a:endParaRPr/>
          </a:p>
          <a:p>
            <a:pPr indent="-457200" lvl="0" marL="45720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❑"/>
            </a:pPr>
            <a:r>
              <a:rPr b="1" lang="pt-BR" sz="4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Semoventes: </a:t>
            </a:r>
            <a:r>
              <a:rPr lang="pt-BR" sz="4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Documento justificando a incorporação.</a:t>
            </a:r>
            <a:endParaRPr/>
          </a:p>
          <a:p>
            <a:pPr indent="-457200" lvl="0" marL="45720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Noto Sans Symbols"/>
              <a:buChar char="❑"/>
            </a:pPr>
            <a:r>
              <a:rPr b="1" lang="pt-BR" sz="40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Materiais não inscritos: </a:t>
            </a:r>
            <a:r>
              <a:rPr lang="pt-BR" sz="4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Valor de mercado ou referência em outro material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6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400"/>
              <a:buFont typeface="Open Sans Light"/>
              <a:buNone/>
            </a:pPr>
            <a:r>
              <a:rPr lang="pt-BR">
                <a:solidFill>
                  <a:schemeClr val="accent2"/>
                </a:solidFill>
              </a:rPr>
              <a:t>Exceções à Regra Geral de Incorporação</a:t>
            </a:r>
            <a:endParaRPr/>
          </a:p>
        </p:txBody>
      </p:sp>
      <p:sp>
        <p:nvSpPr>
          <p:cNvPr id="480" name="Google Shape;480;p46"/>
          <p:cNvSpPr/>
          <p:nvPr/>
        </p:nvSpPr>
        <p:spPr>
          <a:xfrm>
            <a:off x="4513493" y="3444329"/>
            <a:ext cx="6553200" cy="78075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46"/>
          <p:cNvSpPr/>
          <p:nvPr/>
        </p:nvSpPr>
        <p:spPr>
          <a:xfrm>
            <a:off x="4513493" y="3444329"/>
            <a:ext cx="6553200" cy="12744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46"/>
          <p:cNvSpPr txBox="1"/>
          <p:nvPr/>
        </p:nvSpPr>
        <p:spPr>
          <a:xfrm>
            <a:off x="5085642" y="3812407"/>
            <a:ext cx="55381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Acervo Bibliográfico</a:t>
            </a:r>
            <a:endParaRPr/>
          </a:p>
        </p:txBody>
      </p:sp>
      <p:sp>
        <p:nvSpPr>
          <p:cNvPr id="483" name="Google Shape;483;p46"/>
          <p:cNvSpPr txBox="1"/>
          <p:nvPr/>
        </p:nvSpPr>
        <p:spPr>
          <a:xfrm>
            <a:off x="5053026" y="8067549"/>
            <a:ext cx="5474134" cy="2691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Pode ser controlado por sistema próprio, desde que atenda a requisitos específicos</a:t>
            </a:r>
            <a:r>
              <a:rPr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4" name="Google Shape;484;p46"/>
          <p:cNvSpPr/>
          <p:nvPr/>
        </p:nvSpPr>
        <p:spPr>
          <a:xfrm>
            <a:off x="13436513" y="3444329"/>
            <a:ext cx="6553200" cy="78075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46"/>
          <p:cNvSpPr/>
          <p:nvPr/>
        </p:nvSpPr>
        <p:spPr>
          <a:xfrm>
            <a:off x="13436513" y="3444329"/>
            <a:ext cx="6553200" cy="12744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46"/>
          <p:cNvSpPr txBox="1"/>
          <p:nvPr/>
        </p:nvSpPr>
        <p:spPr>
          <a:xfrm>
            <a:off x="13973243" y="8067549"/>
            <a:ext cx="5479740" cy="20018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Pode ser dispensada a patrimonialização, mediante processo fundamentado.</a:t>
            </a:r>
            <a:endParaRPr sz="3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7" name="Google Shape;487;p46"/>
          <p:cNvSpPr/>
          <p:nvPr/>
        </p:nvSpPr>
        <p:spPr>
          <a:xfrm>
            <a:off x="15701876" y="5699260"/>
            <a:ext cx="2022475" cy="1581150"/>
          </a:xfrm>
          <a:custGeom>
            <a:rect b="b" l="l" r="r" t="t"/>
            <a:pathLst>
              <a:path extrusionOk="0" h="1236" w="1580">
                <a:moveTo>
                  <a:pt x="1322" y="161"/>
                </a:moveTo>
                <a:cubicBezTo>
                  <a:pt x="1322" y="169"/>
                  <a:pt x="1315" y="175"/>
                  <a:pt x="1307" y="175"/>
                </a:cubicBezTo>
                <a:cubicBezTo>
                  <a:pt x="1049" y="175"/>
                  <a:pt x="1049" y="175"/>
                  <a:pt x="1049" y="175"/>
                </a:cubicBezTo>
                <a:cubicBezTo>
                  <a:pt x="1041" y="175"/>
                  <a:pt x="1034" y="169"/>
                  <a:pt x="1034" y="161"/>
                </a:cubicBezTo>
                <a:cubicBezTo>
                  <a:pt x="1034" y="153"/>
                  <a:pt x="1041" y="146"/>
                  <a:pt x="1049" y="146"/>
                </a:cubicBezTo>
                <a:cubicBezTo>
                  <a:pt x="1307" y="146"/>
                  <a:pt x="1307" y="146"/>
                  <a:pt x="1307" y="146"/>
                </a:cubicBezTo>
                <a:cubicBezTo>
                  <a:pt x="1315" y="146"/>
                  <a:pt x="1322" y="153"/>
                  <a:pt x="1322" y="161"/>
                </a:cubicBezTo>
                <a:close/>
                <a:moveTo>
                  <a:pt x="354" y="161"/>
                </a:moveTo>
                <a:cubicBezTo>
                  <a:pt x="354" y="201"/>
                  <a:pt x="321" y="234"/>
                  <a:pt x="280" y="234"/>
                </a:cubicBezTo>
                <a:cubicBezTo>
                  <a:pt x="239" y="234"/>
                  <a:pt x="206" y="201"/>
                  <a:pt x="206" y="161"/>
                </a:cubicBezTo>
                <a:cubicBezTo>
                  <a:pt x="206" y="120"/>
                  <a:pt x="239" y="87"/>
                  <a:pt x="280" y="87"/>
                </a:cubicBezTo>
                <a:cubicBezTo>
                  <a:pt x="321" y="87"/>
                  <a:pt x="354" y="120"/>
                  <a:pt x="354" y="161"/>
                </a:cubicBezTo>
                <a:close/>
                <a:moveTo>
                  <a:pt x="325" y="161"/>
                </a:moveTo>
                <a:cubicBezTo>
                  <a:pt x="325" y="136"/>
                  <a:pt x="305" y="116"/>
                  <a:pt x="280" y="116"/>
                </a:cubicBezTo>
                <a:cubicBezTo>
                  <a:pt x="255" y="116"/>
                  <a:pt x="235" y="136"/>
                  <a:pt x="235" y="161"/>
                </a:cubicBezTo>
                <a:cubicBezTo>
                  <a:pt x="235" y="185"/>
                  <a:pt x="255" y="206"/>
                  <a:pt x="280" y="206"/>
                </a:cubicBezTo>
                <a:cubicBezTo>
                  <a:pt x="305" y="206"/>
                  <a:pt x="325" y="185"/>
                  <a:pt x="325" y="161"/>
                </a:cubicBezTo>
                <a:close/>
                <a:moveTo>
                  <a:pt x="722" y="161"/>
                </a:moveTo>
                <a:cubicBezTo>
                  <a:pt x="722" y="201"/>
                  <a:pt x="689" y="234"/>
                  <a:pt x="649" y="234"/>
                </a:cubicBezTo>
                <a:cubicBezTo>
                  <a:pt x="608" y="234"/>
                  <a:pt x="575" y="201"/>
                  <a:pt x="575" y="161"/>
                </a:cubicBezTo>
                <a:cubicBezTo>
                  <a:pt x="575" y="120"/>
                  <a:pt x="608" y="87"/>
                  <a:pt x="649" y="87"/>
                </a:cubicBezTo>
                <a:cubicBezTo>
                  <a:pt x="689" y="87"/>
                  <a:pt x="722" y="120"/>
                  <a:pt x="722" y="161"/>
                </a:cubicBezTo>
                <a:close/>
                <a:moveTo>
                  <a:pt x="693" y="161"/>
                </a:moveTo>
                <a:cubicBezTo>
                  <a:pt x="693" y="136"/>
                  <a:pt x="673" y="116"/>
                  <a:pt x="649" y="116"/>
                </a:cubicBezTo>
                <a:cubicBezTo>
                  <a:pt x="624" y="116"/>
                  <a:pt x="604" y="136"/>
                  <a:pt x="604" y="161"/>
                </a:cubicBezTo>
                <a:cubicBezTo>
                  <a:pt x="604" y="185"/>
                  <a:pt x="624" y="206"/>
                  <a:pt x="649" y="206"/>
                </a:cubicBezTo>
                <a:cubicBezTo>
                  <a:pt x="673" y="206"/>
                  <a:pt x="693" y="185"/>
                  <a:pt x="693" y="161"/>
                </a:cubicBezTo>
                <a:close/>
                <a:moveTo>
                  <a:pt x="538" y="161"/>
                </a:moveTo>
                <a:cubicBezTo>
                  <a:pt x="538" y="201"/>
                  <a:pt x="505" y="234"/>
                  <a:pt x="464" y="234"/>
                </a:cubicBezTo>
                <a:cubicBezTo>
                  <a:pt x="424" y="234"/>
                  <a:pt x="391" y="201"/>
                  <a:pt x="391" y="161"/>
                </a:cubicBezTo>
                <a:cubicBezTo>
                  <a:pt x="391" y="120"/>
                  <a:pt x="424" y="87"/>
                  <a:pt x="464" y="87"/>
                </a:cubicBezTo>
                <a:cubicBezTo>
                  <a:pt x="505" y="87"/>
                  <a:pt x="538" y="120"/>
                  <a:pt x="538" y="161"/>
                </a:cubicBezTo>
                <a:close/>
                <a:moveTo>
                  <a:pt x="509" y="161"/>
                </a:moveTo>
                <a:cubicBezTo>
                  <a:pt x="509" y="136"/>
                  <a:pt x="489" y="116"/>
                  <a:pt x="464" y="116"/>
                </a:cubicBezTo>
                <a:cubicBezTo>
                  <a:pt x="440" y="116"/>
                  <a:pt x="420" y="136"/>
                  <a:pt x="420" y="161"/>
                </a:cubicBezTo>
                <a:cubicBezTo>
                  <a:pt x="420" y="185"/>
                  <a:pt x="440" y="206"/>
                  <a:pt x="464" y="206"/>
                </a:cubicBezTo>
                <a:cubicBezTo>
                  <a:pt x="489" y="206"/>
                  <a:pt x="509" y="185"/>
                  <a:pt x="509" y="161"/>
                </a:cubicBezTo>
                <a:close/>
                <a:moveTo>
                  <a:pt x="1307" y="491"/>
                </a:moveTo>
                <a:cubicBezTo>
                  <a:pt x="1049" y="491"/>
                  <a:pt x="1049" y="491"/>
                  <a:pt x="1049" y="491"/>
                </a:cubicBezTo>
                <a:cubicBezTo>
                  <a:pt x="1041" y="491"/>
                  <a:pt x="1034" y="498"/>
                  <a:pt x="1034" y="506"/>
                </a:cubicBezTo>
                <a:cubicBezTo>
                  <a:pt x="1034" y="514"/>
                  <a:pt x="1041" y="520"/>
                  <a:pt x="1049" y="520"/>
                </a:cubicBezTo>
                <a:cubicBezTo>
                  <a:pt x="1307" y="520"/>
                  <a:pt x="1307" y="520"/>
                  <a:pt x="1307" y="520"/>
                </a:cubicBezTo>
                <a:cubicBezTo>
                  <a:pt x="1315" y="520"/>
                  <a:pt x="1322" y="514"/>
                  <a:pt x="1322" y="506"/>
                </a:cubicBezTo>
                <a:cubicBezTo>
                  <a:pt x="1322" y="498"/>
                  <a:pt x="1315" y="491"/>
                  <a:pt x="1307" y="491"/>
                </a:cubicBezTo>
                <a:close/>
                <a:moveTo>
                  <a:pt x="354" y="506"/>
                </a:moveTo>
                <a:cubicBezTo>
                  <a:pt x="354" y="546"/>
                  <a:pt x="321" y="579"/>
                  <a:pt x="280" y="579"/>
                </a:cubicBezTo>
                <a:cubicBezTo>
                  <a:pt x="239" y="579"/>
                  <a:pt x="206" y="546"/>
                  <a:pt x="206" y="506"/>
                </a:cubicBezTo>
                <a:cubicBezTo>
                  <a:pt x="206" y="465"/>
                  <a:pt x="239" y="432"/>
                  <a:pt x="280" y="432"/>
                </a:cubicBezTo>
                <a:cubicBezTo>
                  <a:pt x="321" y="432"/>
                  <a:pt x="354" y="465"/>
                  <a:pt x="354" y="506"/>
                </a:cubicBezTo>
                <a:close/>
                <a:moveTo>
                  <a:pt x="325" y="506"/>
                </a:moveTo>
                <a:cubicBezTo>
                  <a:pt x="325" y="481"/>
                  <a:pt x="305" y="461"/>
                  <a:pt x="280" y="461"/>
                </a:cubicBezTo>
                <a:cubicBezTo>
                  <a:pt x="255" y="461"/>
                  <a:pt x="235" y="481"/>
                  <a:pt x="235" y="506"/>
                </a:cubicBezTo>
                <a:cubicBezTo>
                  <a:pt x="235" y="530"/>
                  <a:pt x="255" y="550"/>
                  <a:pt x="280" y="550"/>
                </a:cubicBezTo>
                <a:cubicBezTo>
                  <a:pt x="305" y="550"/>
                  <a:pt x="325" y="530"/>
                  <a:pt x="325" y="506"/>
                </a:cubicBezTo>
                <a:close/>
                <a:moveTo>
                  <a:pt x="722" y="506"/>
                </a:moveTo>
                <a:cubicBezTo>
                  <a:pt x="722" y="546"/>
                  <a:pt x="689" y="579"/>
                  <a:pt x="649" y="579"/>
                </a:cubicBezTo>
                <a:cubicBezTo>
                  <a:pt x="608" y="579"/>
                  <a:pt x="575" y="546"/>
                  <a:pt x="575" y="506"/>
                </a:cubicBezTo>
                <a:cubicBezTo>
                  <a:pt x="575" y="465"/>
                  <a:pt x="608" y="432"/>
                  <a:pt x="649" y="432"/>
                </a:cubicBezTo>
                <a:cubicBezTo>
                  <a:pt x="689" y="432"/>
                  <a:pt x="722" y="465"/>
                  <a:pt x="722" y="506"/>
                </a:cubicBezTo>
                <a:close/>
                <a:moveTo>
                  <a:pt x="693" y="506"/>
                </a:moveTo>
                <a:cubicBezTo>
                  <a:pt x="693" y="481"/>
                  <a:pt x="673" y="461"/>
                  <a:pt x="649" y="461"/>
                </a:cubicBezTo>
                <a:cubicBezTo>
                  <a:pt x="624" y="461"/>
                  <a:pt x="604" y="481"/>
                  <a:pt x="604" y="506"/>
                </a:cubicBezTo>
                <a:cubicBezTo>
                  <a:pt x="604" y="530"/>
                  <a:pt x="624" y="550"/>
                  <a:pt x="649" y="550"/>
                </a:cubicBezTo>
                <a:cubicBezTo>
                  <a:pt x="673" y="550"/>
                  <a:pt x="693" y="530"/>
                  <a:pt x="693" y="506"/>
                </a:cubicBezTo>
                <a:close/>
                <a:moveTo>
                  <a:pt x="538" y="506"/>
                </a:moveTo>
                <a:cubicBezTo>
                  <a:pt x="538" y="546"/>
                  <a:pt x="505" y="579"/>
                  <a:pt x="464" y="579"/>
                </a:cubicBezTo>
                <a:cubicBezTo>
                  <a:pt x="424" y="579"/>
                  <a:pt x="391" y="546"/>
                  <a:pt x="391" y="506"/>
                </a:cubicBezTo>
                <a:cubicBezTo>
                  <a:pt x="391" y="465"/>
                  <a:pt x="424" y="432"/>
                  <a:pt x="464" y="432"/>
                </a:cubicBezTo>
                <a:cubicBezTo>
                  <a:pt x="505" y="432"/>
                  <a:pt x="538" y="465"/>
                  <a:pt x="538" y="506"/>
                </a:cubicBezTo>
                <a:close/>
                <a:moveTo>
                  <a:pt x="509" y="506"/>
                </a:moveTo>
                <a:cubicBezTo>
                  <a:pt x="509" y="481"/>
                  <a:pt x="489" y="461"/>
                  <a:pt x="464" y="461"/>
                </a:cubicBezTo>
                <a:cubicBezTo>
                  <a:pt x="440" y="461"/>
                  <a:pt x="420" y="481"/>
                  <a:pt x="420" y="506"/>
                </a:cubicBezTo>
                <a:cubicBezTo>
                  <a:pt x="420" y="530"/>
                  <a:pt x="440" y="550"/>
                  <a:pt x="464" y="550"/>
                </a:cubicBezTo>
                <a:cubicBezTo>
                  <a:pt x="489" y="550"/>
                  <a:pt x="509" y="530"/>
                  <a:pt x="509" y="506"/>
                </a:cubicBezTo>
                <a:close/>
                <a:moveTo>
                  <a:pt x="1307" y="836"/>
                </a:moveTo>
                <a:cubicBezTo>
                  <a:pt x="1049" y="836"/>
                  <a:pt x="1049" y="836"/>
                  <a:pt x="1049" y="836"/>
                </a:cubicBezTo>
                <a:cubicBezTo>
                  <a:pt x="1041" y="836"/>
                  <a:pt x="1034" y="842"/>
                  <a:pt x="1034" y="850"/>
                </a:cubicBezTo>
                <a:cubicBezTo>
                  <a:pt x="1034" y="858"/>
                  <a:pt x="1041" y="865"/>
                  <a:pt x="1049" y="865"/>
                </a:cubicBezTo>
                <a:cubicBezTo>
                  <a:pt x="1307" y="865"/>
                  <a:pt x="1307" y="865"/>
                  <a:pt x="1307" y="865"/>
                </a:cubicBezTo>
                <a:cubicBezTo>
                  <a:pt x="1315" y="865"/>
                  <a:pt x="1322" y="858"/>
                  <a:pt x="1322" y="850"/>
                </a:cubicBezTo>
                <a:cubicBezTo>
                  <a:pt x="1322" y="842"/>
                  <a:pt x="1315" y="836"/>
                  <a:pt x="1307" y="836"/>
                </a:cubicBezTo>
                <a:close/>
                <a:moveTo>
                  <a:pt x="354" y="850"/>
                </a:moveTo>
                <a:cubicBezTo>
                  <a:pt x="354" y="891"/>
                  <a:pt x="321" y="924"/>
                  <a:pt x="280" y="924"/>
                </a:cubicBezTo>
                <a:cubicBezTo>
                  <a:pt x="239" y="924"/>
                  <a:pt x="206" y="891"/>
                  <a:pt x="206" y="850"/>
                </a:cubicBezTo>
                <a:cubicBezTo>
                  <a:pt x="206" y="810"/>
                  <a:pt x="239" y="777"/>
                  <a:pt x="280" y="777"/>
                </a:cubicBezTo>
                <a:cubicBezTo>
                  <a:pt x="321" y="777"/>
                  <a:pt x="354" y="810"/>
                  <a:pt x="354" y="850"/>
                </a:cubicBezTo>
                <a:close/>
                <a:moveTo>
                  <a:pt x="325" y="850"/>
                </a:moveTo>
                <a:cubicBezTo>
                  <a:pt x="325" y="826"/>
                  <a:pt x="305" y="806"/>
                  <a:pt x="280" y="806"/>
                </a:cubicBezTo>
                <a:cubicBezTo>
                  <a:pt x="255" y="806"/>
                  <a:pt x="235" y="826"/>
                  <a:pt x="235" y="850"/>
                </a:cubicBezTo>
                <a:cubicBezTo>
                  <a:pt x="235" y="875"/>
                  <a:pt x="255" y="895"/>
                  <a:pt x="280" y="895"/>
                </a:cubicBezTo>
                <a:cubicBezTo>
                  <a:pt x="305" y="895"/>
                  <a:pt x="325" y="875"/>
                  <a:pt x="325" y="850"/>
                </a:cubicBezTo>
                <a:close/>
                <a:moveTo>
                  <a:pt x="722" y="850"/>
                </a:moveTo>
                <a:cubicBezTo>
                  <a:pt x="722" y="891"/>
                  <a:pt x="689" y="924"/>
                  <a:pt x="649" y="924"/>
                </a:cubicBezTo>
                <a:cubicBezTo>
                  <a:pt x="608" y="924"/>
                  <a:pt x="575" y="891"/>
                  <a:pt x="575" y="850"/>
                </a:cubicBezTo>
                <a:cubicBezTo>
                  <a:pt x="575" y="810"/>
                  <a:pt x="608" y="777"/>
                  <a:pt x="649" y="777"/>
                </a:cubicBezTo>
                <a:cubicBezTo>
                  <a:pt x="689" y="777"/>
                  <a:pt x="722" y="810"/>
                  <a:pt x="722" y="850"/>
                </a:cubicBezTo>
                <a:close/>
                <a:moveTo>
                  <a:pt x="693" y="850"/>
                </a:moveTo>
                <a:cubicBezTo>
                  <a:pt x="693" y="826"/>
                  <a:pt x="673" y="806"/>
                  <a:pt x="649" y="806"/>
                </a:cubicBezTo>
                <a:cubicBezTo>
                  <a:pt x="624" y="806"/>
                  <a:pt x="604" y="826"/>
                  <a:pt x="604" y="850"/>
                </a:cubicBezTo>
                <a:cubicBezTo>
                  <a:pt x="604" y="875"/>
                  <a:pt x="624" y="895"/>
                  <a:pt x="649" y="895"/>
                </a:cubicBezTo>
                <a:cubicBezTo>
                  <a:pt x="673" y="895"/>
                  <a:pt x="693" y="875"/>
                  <a:pt x="693" y="850"/>
                </a:cubicBezTo>
                <a:close/>
                <a:moveTo>
                  <a:pt x="538" y="850"/>
                </a:moveTo>
                <a:cubicBezTo>
                  <a:pt x="538" y="891"/>
                  <a:pt x="505" y="924"/>
                  <a:pt x="464" y="924"/>
                </a:cubicBezTo>
                <a:cubicBezTo>
                  <a:pt x="424" y="924"/>
                  <a:pt x="391" y="891"/>
                  <a:pt x="391" y="850"/>
                </a:cubicBezTo>
                <a:cubicBezTo>
                  <a:pt x="391" y="810"/>
                  <a:pt x="424" y="777"/>
                  <a:pt x="464" y="777"/>
                </a:cubicBezTo>
                <a:cubicBezTo>
                  <a:pt x="505" y="777"/>
                  <a:pt x="538" y="810"/>
                  <a:pt x="538" y="850"/>
                </a:cubicBezTo>
                <a:close/>
                <a:moveTo>
                  <a:pt x="509" y="850"/>
                </a:moveTo>
                <a:cubicBezTo>
                  <a:pt x="509" y="826"/>
                  <a:pt x="489" y="806"/>
                  <a:pt x="464" y="806"/>
                </a:cubicBezTo>
                <a:cubicBezTo>
                  <a:pt x="440" y="806"/>
                  <a:pt x="420" y="826"/>
                  <a:pt x="420" y="850"/>
                </a:cubicBezTo>
                <a:cubicBezTo>
                  <a:pt x="420" y="875"/>
                  <a:pt x="440" y="895"/>
                  <a:pt x="464" y="895"/>
                </a:cubicBezTo>
                <a:cubicBezTo>
                  <a:pt x="489" y="895"/>
                  <a:pt x="509" y="875"/>
                  <a:pt x="509" y="850"/>
                </a:cubicBezTo>
                <a:close/>
                <a:moveTo>
                  <a:pt x="1580" y="1135"/>
                </a:moveTo>
                <a:cubicBezTo>
                  <a:pt x="1580" y="1191"/>
                  <a:pt x="1535" y="1236"/>
                  <a:pt x="1480" y="1236"/>
                </a:cubicBezTo>
                <a:cubicBezTo>
                  <a:pt x="100" y="1236"/>
                  <a:pt x="100" y="1236"/>
                  <a:pt x="100" y="1236"/>
                </a:cubicBezTo>
                <a:cubicBezTo>
                  <a:pt x="45" y="1236"/>
                  <a:pt x="0" y="1191"/>
                  <a:pt x="0" y="1135"/>
                </a:cubicBezTo>
                <a:cubicBezTo>
                  <a:pt x="0" y="1080"/>
                  <a:pt x="45" y="1035"/>
                  <a:pt x="100" y="1035"/>
                </a:cubicBezTo>
                <a:cubicBezTo>
                  <a:pt x="112" y="1035"/>
                  <a:pt x="112" y="1035"/>
                  <a:pt x="112" y="1035"/>
                </a:cubicBezTo>
                <a:cubicBezTo>
                  <a:pt x="96" y="1018"/>
                  <a:pt x="86" y="995"/>
                  <a:pt x="86" y="970"/>
                </a:cubicBezTo>
                <a:cubicBezTo>
                  <a:pt x="86" y="783"/>
                  <a:pt x="86" y="783"/>
                  <a:pt x="86" y="783"/>
                </a:cubicBezTo>
                <a:cubicBezTo>
                  <a:pt x="86" y="750"/>
                  <a:pt x="104" y="721"/>
                  <a:pt x="130" y="704"/>
                </a:cubicBezTo>
                <a:cubicBezTo>
                  <a:pt x="104" y="688"/>
                  <a:pt x="86" y="659"/>
                  <a:pt x="86" y="625"/>
                </a:cubicBezTo>
                <a:cubicBezTo>
                  <a:pt x="86" y="439"/>
                  <a:pt x="86" y="439"/>
                  <a:pt x="86" y="439"/>
                </a:cubicBezTo>
                <a:cubicBezTo>
                  <a:pt x="86" y="405"/>
                  <a:pt x="104" y="376"/>
                  <a:pt x="130" y="360"/>
                </a:cubicBezTo>
                <a:cubicBezTo>
                  <a:pt x="104" y="343"/>
                  <a:pt x="86" y="314"/>
                  <a:pt x="86" y="281"/>
                </a:cubicBezTo>
                <a:cubicBezTo>
                  <a:pt x="86" y="94"/>
                  <a:pt x="86" y="94"/>
                  <a:pt x="86" y="94"/>
                </a:cubicBezTo>
                <a:cubicBezTo>
                  <a:pt x="86" y="42"/>
                  <a:pt x="128" y="0"/>
                  <a:pt x="179" y="0"/>
                </a:cubicBezTo>
                <a:cubicBezTo>
                  <a:pt x="1401" y="0"/>
                  <a:pt x="1401" y="0"/>
                  <a:pt x="1401" y="0"/>
                </a:cubicBezTo>
                <a:cubicBezTo>
                  <a:pt x="1452" y="0"/>
                  <a:pt x="1494" y="42"/>
                  <a:pt x="1494" y="94"/>
                </a:cubicBezTo>
                <a:cubicBezTo>
                  <a:pt x="1494" y="281"/>
                  <a:pt x="1494" y="281"/>
                  <a:pt x="1494" y="281"/>
                </a:cubicBezTo>
                <a:cubicBezTo>
                  <a:pt x="1494" y="314"/>
                  <a:pt x="1476" y="343"/>
                  <a:pt x="1450" y="360"/>
                </a:cubicBezTo>
                <a:cubicBezTo>
                  <a:pt x="1476" y="376"/>
                  <a:pt x="1494" y="405"/>
                  <a:pt x="1494" y="439"/>
                </a:cubicBezTo>
                <a:cubicBezTo>
                  <a:pt x="1494" y="625"/>
                  <a:pt x="1494" y="625"/>
                  <a:pt x="1494" y="625"/>
                </a:cubicBezTo>
                <a:cubicBezTo>
                  <a:pt x="1494" y="659"/>
                  <a:pt x="1476" y="688"/>
                  <a:pt x="1450" y="704"/>
                </a:cubicBezTo>
                <a:cubicBezTo>
                  <a:pt x="1476" y="721"/>
                  <a:pt x="1494" y="750"/>
                  <a:pt x="1494" y="783"/>
                </a:cubicBezTo>
                <a:cubicBezTo>
                  <a:pt x="1494" y="970"/>
                  <a:pt x="1494" y="970"/>
                  <a:pt x="1494" y="970"/>
                </a:cubicBezTo>
                <a:cubicBezTo>
                  <a:pt x="1494" y="995"/>
                  <a:pt x="1484" y="1018"/>
                  <a:pt x="1468" y="1035"/>
                </a:cubicBezTo>
                <a:cubicBezTo>
                  <a:pt x="1480" y="1035"/>
                  <a:pt x="1480" y="1035"/>
                  <a:pt x="1480" y="1035"/>
                </a:cubicBezTo>
                <a:cubicBezTo>
                  <a:pt x="1535" y="1035"/>
                  <a:pt x="1580" y="1080"/>
                  <a:pt x="1580" y="1135"/>
                </a:cubicBezTo>
                <a:close/>
                <a:moveTo>
                  <a:pt x="179" y="345"/>
                </a:moveTo>
                <a:cubicBezTo>
                  <a:pt x="1401" y="345"/>
                  <a:pt x="1401" y="345"/>
                  <a:pt x="1401" y="345"/>
                </a:cubicBezTo>
                <a:cubicBezTo>
                  <a:pt x="1436" y="345"/>
                  <a:pt x="1465" y="316"/>
                  <a:pt x="1465" y="281"/>
                </a:cubicBezTo>
                <a:cubicBezTo>
                  <a:pt x="1465" y="94"/>
                  <a:pt x="1465" y="94"/>
                  <a:pt x="1465" y="94"/>
                </a:cubicBezTo>
                <a:cubicBezTo>
                  <a:pt x="1465" y="58"/>
                  <a:pt x="1436" y="29"/>
                  <a:pt x="1401" y="29"/>
                </a:cubicBezTo>
                <a:cubicBezTo>
                  <a:pt x="179" y="29"/>
                  <a:pt x="179" y="29"/>
                  <a:pt x="179" y="29"/>
                </a:cubicBezTo>
                <a:cubicBezTo>
                  <a:pt x="144" y="29"/>
                  <a:pt x="115" y="58"/>
                  <a:pt x="115" y="94"/>
                </a:cubicBezTo>
                <a:cubicBezTo>
                  <a:pt x="115" y="281"/>
                  <a:pt x="115" y="281"/>
                  <a:pt x="115" y="281"/>
                </a:cubicBezTo>
                <a:cubicBezTo>
                  <a:pt x="115" y="316"/>
                  <a:pt x="144" y="345"/>
                  <a:pt x="179" y="345"/>
                </a:cubicBezTo>
                <a:close/>
                <a:moveTo>
                  <a:pt x="179" y="690"/>
                </a:moveTo>
                <a:cubicBezTo>
                  <a:pt x="1401" y="690"/>
                  <a:pt x="1401" y="690"/>
                  <a:pt x="1401" y="690"/>
                </a:cubicBezTo>
                <a:cubicBezTo>
                  <a:pt x="1436" y="690"/>
                  <a:pt x="1465" y="661"/>
                  <a:pt x="1465" y="625"/>
                </a:cubicBezTo>
                <a:cubicBezTo>
                  <a:pt x="1465" y="439"/>
                  <a:pt x="1465" y="439"/>
                  <a:pt x="1465" y="439"/>
                </a:cubicBezTo>
                <a:cubicBezTo>
                  <a:pt x="1465" y="403"/>
                  <a:pt x="1436" y="374"/>
                  <a:pt x="1401" y="374"/>
                </a:cubicBezTo>
                <a:cubicBezTo>
                  <a:pt x="179" y="374"/>
                  <a:pt x="179" y="374"/>
                  <a:pt x="179" y="374"/>
                </a:cubicBezTo>
                <a:cubicBezTo>
                  <a:pt x="144" y="374"/>
                  <a:pt x="115" y="403"/>
                  <a:pt x="115" y="439"/>
                </a:cubicBezTo>
                <a:cubicBezTo>
                  <a:pt x="115" y="625"/>
                  <a:pt x="115" y="625"/>
                  <a:pt x="115" y="625"/>
                </a:cubicBezTo>
                <a:cubicBezTo>
                  <a:pt x="115" y="661"/>
                  <a:pt x="144" y="690"/>
                  <a:pt x="179" y="690"/>
                </a:cubicBezTo>
                <a:close/>
                <a:moveTo>
                  <a:pt x="179" y="1035"/>
                </a:moveTo>
                <a:cubicBezTo>
                  <a:pt x="1401" y="1035"/>
                  <a:pt x="1401" y="1035"/>
                  <a:pt x="1401" y="1035"/>
                </a:cubicBezTo>
                <a:cubicBezTo>
                  <a:pt x="1436" y="1035"/>
                  <a:pt x="1465" y="1006"/>
                  <a:pt x="1465" y="970"/>
                </a:cubicBezTo>
                <a:cubicBezTo>
                  <a:pt x="1465" y="783"/>
                  <a:pt x="1465" y="783"/>
                  <a:pt x="1465" y="783"/>
                </a:cubicBezTo>
                <a:cubicBezTo>
                  <a:pt x="1465" y="748"/>
                  <a:pt x="1436" y="719"/>
                  <a:pt x="1401" y="719"/>
                </a:cubicBezTo>
                <a:cubicBezTo>
                  <a:pt x="179" y="719"/>
                  <a:pt x="179" y="719"/>
                  <a:pt x="179" y="719"/>
                </a:cubicBezTo>
                <a:cubicBezTo>
                  <a:pt x="144" y="719"/>
                  <a:pt x="115" y="748"/>
                  <a:pt x="115" y="783"/>
                </a:cubicBezTo>
                <a:cubicBezTo>
                  <a:pt x="115" y="970"/>
                  <a:pt x="115" y="970"/>
                  <a:pt x="115" y="970"/>
                </a:cubicBezTo>
                <a:cubicBezTo>
                  <a:pt x="115" y="1006"/>
                  <a:pt x="144" y="1035"/>
                  <a:pt x="179" y="1035"/>
                </a:cubicBezTo>
                <a:close/>
                <a:moveTo>
                  <a:pt x="1551" y="1135"/>
                </a:moveTo>
                <a:cubicBezTo>
                  <a:pt x="1551" y="1096"/>
                  <a:pt x="1519" y="1064"/>
                  <a:pt x="1480" y="1064"/>
                </a:cubicBezTo>
                <a:cubicBezTo>
                  <a:pt x="1401" y="1064"/>
                  <a:pt x="1401" y="1064"/>
                  <a:pt x="1401" y="1064"/>
                </a:cubicBezTo>
                <a:cubicBezTo>
                  <a:pt x="179" y="1064"/>
                  <a:pt x="179" y="1064"/>
                  <a:pt x="179" y="1064"/>
                </a:cubicBezTo>
                <a:cubicBezTo>
                  <a:pt x="100" y="1064"/>
                  <a:pt x="100" y="1064"/>
                  <a:pt x="100" y="1064"/>
                </a:cubicBezTo>
                <a:cubicBezTo>
                  <a:pt x="61" y="1064"/>
                  <a:pt x="29" y="1096"/>
                  <a:pt x="29" y="1135"/>
                </a:cubicBezTo>
                <a:cubicBezTo>
                  <a:pt x="29" y="1175"/>
                  <a:pt x="61" y="1207"/>
                  <a:pt x="100" y="1207"/>
                </a:cubicBezTo>
                <a:cubicBezTo>
                  <a:pt x="1480" y="1207"/>
                  <a:pt x="1480" y="1207"/>
                  <a:pt x="1480" y="1207"/>
                </a:cubicBezTo>
                <a:cubicBezTo>
                  <a:pt x="1519" y="1207"/>
                  <a:pt x="1551" y="1175"/>
                  <a:pt x="1551" y="1135"/>
                </a:cubicBez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46"/>
          <p:cNvSpPr/>
          <p:nvPr/>
        </p:nvSpPr>
        <p:spPr>
          <a:xfrm>
            <a:off x="7149298" y="5699805"/>
            <a:ext cx="1192196" cy="1581150"/>
          </a:xfrm>
          <a:custGeom>
            <a:rect b="b" l="l" r="r" t="t"/>
            <a:pathLst>
              <a:path extrusionOk="0" h="353" w="289">
                <a:moveTo>
                  <a:pt x="48" y="145"/>
                </a:moveTo>
                <a:cubicBezTo>
                  <a:pt x="144" y="145"/>
                  <a:pt x="144" y="145"/>
                  <a:pt x="144" y="145"/>
                </a:cubicBezTo>
                <a:cubicBezTo>
                  <a:pt x="149" y="145"/>
                  <a:pt x="152" y="141"/>
                  <a:pt x="152" y="137"/>
                </a:cubicBezTo>
                <a:cubicBezTo>
                  <a:pt x="152" y="132"/>
                  <a:pt x="149" y="129"/>
                  <a:pt x="144" y="129"/>
                </a:cubicBezTo>
                <a:cubicBezTo>
                  <a:pt x="48" y="129"/>
                  <a:pt x="48" y="129"/>
                  <a:pt x="48" y="129"/>
                </a:cubicBezTo>
                <a:cubicBezTo>
                  <a:pt x="43" y="129"/>
                  <a:pt x="40" y="132"/>
                  <a:pt x="40" y="137"/>
                </a:cubicBezTo>
                <a:cubicBezTo>
                  <a:pt x="40" y="141"/>
                  <a:pt x="43" y="145"/>
                  <a:pt x="48" y="145"/>
                </a:cubicBezTo>
                <a:moveTo>
                  <a:pt x="273" y="32"/>
                </a:moveTo>
                <a:cubicBezTo>
                  <a:pt x="232" y="32"/>
                  <a:pt x="232" y="32"/>
                  <a:pt x="232" y="32"/>
                </a:cubicBezTo>
                <a:cubicBezTo>
                  <a:pt x="232" y="8"/>
                  <a:pt x="232" y="8"/>
                  <a:pt x="232" y="8"/>
                </a:cubicBezTo>
                <a:cubicBezTo>
                  <a:pt x="232" y="4"/>
                  <a:pt x="229" y="0"/>
                  <a:pt x="224" y="0"/>
                </a:cubicBezTo>
                <a:cubicBezTo>
                  <a:pt x="220" y="0"/>
                  <a:pt x="216" y="4"/>
                  <a:pt x="216" y="8"/>
                </a:cubicBezTo>
                <a:cubicBezTo>
                  <a:pt x="216" y="32"/>
                  <a:pt x="216" y="32"/>
                  <a:pt x="216" y="32"/>
                </a:cubicBezTo>
                <a:cubicBezTo>
                  <a:pt x="200" y="32"/>
                  <a:pt x="200" y="32"/>
                  <a:pt x="200" y="32"/>
                </a:cubicBezTo>
                <a:cubicBezTo>
                  <a:pt x="200" y="8"/>
                  <a:pt x="200" y="8"/>
                  <a:pt x="200" y="8"/>
                </a:cubicBezTo>
                <a:cubicBezTo>
                  <a:pt x="200" y="4"/>
                  <a:pt x="197" y="0"/>
                  <a:pt x="192" y="0"/>
                </a:cubicBezTo>
                <a:cubicBezTo>
                  <a:pt x="188" y="0"/>
                  <a:pt x="184" y="4"/>
                  <a:pt x="184" y="8"/>
                </a:cubicBezTo>
                <a:cubicBezTo>
                  <a:pt x="184" y="32"/>
                  <a:pt x="184" y="32"/>
                  <a:pt x="184" y="32"/>
                </a:cubicBezTo>
                <a:cubicBezTo>
                  <a:pt x="168" y="32"/>
                  <a:pt x="168" y="32"/>
                  <a:pt x="168" y="32"/>
                </a:cubicBezTo>
                <a:cubicBezTo>
                  <a:pt x="168" y="8"/>
                  <a:pt x="168" y="8"/>
                  <a:pt x="168" y="8"/>
                </a:cubicBezTo>
                <a:cubicBezTo>
                  <a:pt x="168" y="4"/>
                  <a:pt x="165" y="0"/>
                  <a:pt x="160" y="0"/>
                </a:cubicBezTo>
                <a:cubicBezTo>
                  <a:pt x="156" y="0"/>
                  <a:pt x="152" y="4"/>
                  <a:pt x="152" y="8"/>
                </a:cubicBezTo>
                <a:cubicBezTo>
                  <a:pt x="152" y="32"/>
                  <a:pt x="152" y="32"/>
                  <a:pt x="152" y="32"/>
                </a:cubicBezTo>
                <a:cubicBezTo>
                  <a:pt x="136" y="32"/>
                  <a:pt x="136" y="32"/>
                  <a:pt x="136" y="32"/>
                </a:cubicBezTo>
                <a:cubicBezTo>
                  <a:pt x="136" y="8"/>
                  <a:pt x="136" y="8"/>
                  <a:pt x="136" y="8"/>
                </a:cubicBezTo>
                <a:cubicBezTo>
                  <a:pt x="136" y="4"/>
                  <a:pt x="133" y="0"/>
                  <a:pt x="128" y="0"/>
                </a:cubicBezTo>
                <a:cubicBezTo>
                  <a:pt x="124" y="0"/>
                  <a:pt x="120" y="4"/>
                  <a:pt x="120" y="8"/>
                </a:cubicBezTo>
                <a:cubicBezTo>
                  <a:pt x="120" y="32"/>
                  <a:pt x="120" y="32"/>
                  <a:pt x="120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8"/>
                  <a:pt x="104" y="8"/>
                  <a:pt x="104" y="8"/>
                </a:cubicBezTo>
                <a:cubicBezTo>
                  <a:pt x="104" y="4"/>
                  <a:pt x="100" y="0"/>
                  <a:pt x="96" y="0"/>
                </a:cubicBezTo>
                <a:cubicBezTo>
                  <a:pt x="92" y="0"/>
                  <a:pt x="88" y="4"/>
                  <a:pt x="88" y="8"/>
                </a:cubicBezTo>
                <a:cubicBezTo>
                  <a:pt x="88" y="32"/>
                  <a:pt x="88" y="32"/>
                  <a:pt x="88" y="32"/>
                </a:cubicBezTo>
                <a:cubicBezTo>
                  <a:pt x="72" y="32"/>
                  <a:pt x="72" y="32"/>
                  <a:pt x="72" y="32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"/>
                  <a:pt x="68" y="0"/>
                  <a:pt x="64" y="0"/>
                </a:cubicBezTo>
                <a:cubicBezTo>
                  <a:pt x="59" y="0"/>
                  <a:pt x="56" y="4"/>
                  <a:pt x="56" y="8"/>
                </a:cubicBezTo>
                <a:cubicBezTo>
                  <a:pt x="56" y="32"/>
                  <a:pt x="56" y="32"/>
                  <a:pt x="56" y="32"/>
                </a:cubicBezTo>
                <a:cubicBezTo>
                  <a:pt x="16" y="32"/>
                  <a:pt x="16" y="32"/>
                  <a:pt x="16" y="32"/>
                </a:cubicBezTo>
                <a:cubicBezTo>
                  <a:pt x="7" y="32"/>
                  <a:pt x="0" y="39"/>
                  <a:pt x="0" y="48"/>
                </a:cubicBezTo>
                <a:cubicBezTo>
                  <a:pt x="0" y="337"/>
                  <a:pt x="0" y="337"/>
                  <a:pt x="0" y="337"/>
                </a:cubicBezTo>
                <a:cubicBezTo>
                  <a:pt x="0" y="346"/>
                  <a:pt x="7" y="353"/>
                  <a:pt x="16" y="353"/>
                </a:cubicBezTo>
                <a:cubicBezTo>
                  <a:pt x="273" y="353"/>
                  <a:pt x="273" y="353"/>
                  <a:pt x="273" y="353"/>
                </a:cubicBezTo>
                <a:cubicBezTo>
                  <a:pt x="281" y="353"/>
                  <a:pt x="289" y="346"/>
                  <a:pt x="289" y="337"/>
                </a:cubicBezTo>
                <a:cubicBezTo>
                  <a:pt x="289" y="48"/>
                  <a:pt x="289" y="48"/>
                  <a:pt x="289" y="48"/>
                </a:cubicBezTo>
                <a:cubicBezTo>
                  <a:pt x="289" y="39"/>
                  <a:pt x="281" y="32"/>
                  <a:pt x="273" y="32"/>
                </a:cubicBezTo>
                <a:moveTo>
                  <a:pt x="16" y="337"/>
                </a:moveTo>
                <a:cubicBezTo>
                  <a:pt x="16" y="289"/>
                  <a:pt x="16" y="289"/>
                  <a:pt x="16" y="289"/>
                </a:cubicBezTo>
                <a:cubicBezTo>
                  <a:pt x="64" y="337"/>
                  <a:pt x="64" y="337"/>
                  <a:pt x="64" y="337"/>
                </a:cubicBezTo>
                <a:lnTo>
                  <a:pt x="16" y="337"/>
                </a:lnTo>
                <a:close/>
                <a:moveTo>
                  <a:pt x="273" y="337"/>
                </a:moveTo>
                <a:cubicBezTo>
                  <a:pt x="88" y="337"/>
                  <a:pt x="88" y="337"/>
                  <a:pt x="88" y="337"/>
                </a:cubicBezTo>
                <a:cubicBezTo>
                  <a:pt x="16" y="265"/>
                  <a:pt x="16" y="265"/>
                  <a:pt x="16" y="265"/>
                </a:cubicBezTo>
                <a:cubicBezTo>
                  <a:pt x="16" y="48"/>
                  <a:pt x="16" y="48"/>
                  <a:pt x="16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72"/>
                  <a:pt x="56" y="72"/>
                  <a:pt x="56" y="72"/>
                </a:cubicBezTo>
                <a:cubicBezTo>
                  <a:pt x="56" y="77"/>
                  <a:pt x="59" y="80"/>
                  <a:pt x="64" y="80"/>
                </a:cubicBezTo>
                <a:cubicBezTo>
                  <a:pt x="68" y="80"/>
                  <a:pt x="72" y="77"/>
                  <a:pt x="72" y="72"/>
                </a:cubicBezTo>
                <a:cubicBezTo>
                  <a:pt x="72" y="48"/>
                  <a:pt x="72" y="48"/>
                  <a:pt x="72" y="48"/>
                </a:cubicBezTo>
                <a:cubicBezTo>
                  <a:pt x="88" y="48"/>
                  <a:pt x="88" y="48"/>
                  <a:pt x="88" y="48"/>
                </a:cubicBezTo>
                <a:cubicBezTo>
                  <a:pt x="88" y="72"/>
                  <a:pt x="88" y="72"/>
                  <a:pt x="88" y="72"/>
                </a:cubicBezTo>
                <a:cubicBezTo>
                  <a:pt x="88" y="77"/>
                  <a:pt x="92" y="80"/>
                  <a:pt x="96" y="80"/>
                </a:cubicBezTo>
                <a:cubicBezTo>
                  <a:pt x="100" y="80"/>
                  <a:pt x="104" y="77"/>
                  <a:pt x="104" y="72"/>
                </a:cubicBezTo>
                <a:cubicBezTo>
                  <a:pt x="104" y="48"/>
                  <a:pt x="104" y="48"/>
                  <a:pt x="104" y="48"/>
                </a:cubicBezTo>
                <a:cubicBezTo>
                  <a:pt x="120" y="48"/>
                  <a:pt x="120" y="48"/>
                  <a:pt x="120" y="48"/>
                </a:cubicBezTo>
                <a:cubicBezTo>
                  <a:pt x="120" y="72"/>
                  <a:pt x="120" y="72"/>
                  <a:pt x="120" y="72"/>
                </a:cubicBezTo>
                <a:cubicBezTo>
                  <a:pt x="120" y="77"/>
                  <a:pt x="124" y="80"/>
                  <a:pt x="128" y="80"/>
                </a:cubicBezTo>
                <a:cubicBezTo>
                  <a:pt x="133" y="80"/>
                  <a:pt x="136" y="77"/>
                  <a:pt x="136" y="72"/>
                </a:cubicBezTo>
                <a:cubicBezTo>
                  <a:pt x="136" y="48"/>
                  <a:pt x="136" y="48"/>
                  <a:pt x="136" y="48"/>
                </a:cubicBezTo>
                <a:cubicBezTo>
                  <a:pt x="152" y="48"/>
                  <a:pt x="152" y="48"/>
                  <a:pt x="152" y="48"/>
                </a:cubicBezTo>
                <a:cubicBezTo>
                  <a:pt x="152" y="72"/>
                  <a:pt x="152" y="72"/>
                  <a:pt x="152" y="72"/>
                </a:cubicBezTo>
                <a:cubicBezTo>
                  <a:pt x="152" y="77"/>
                  <a:pt x="156" y="80"/>
                  <a:pt x="160" y="80"/>
                </a:cubicBezTo>
                <a:cubicBezTo>
                  <a:pt x="165" y="80"/>
                  <a:pt x="168" y="77"/>
                  <a:pt x="168" y="72"/>
                </a:cubicBezTo>
                <a:cubicBezTo>
                  <a:pt x="168" y="48"/>
                  <a:pt x="168" y="48"/>
                  <a:pt x="168" y="48"/>
                </a:cubicBezTo>
                <a:cubicBezTo>
                  <a:pt x="184" y="48"/>
                  <a:pt x="184" y="48"/>
                  <a:pt x="184" y="48"/>
                </a:cubicBezTo>
                <a:cubicBezTo>
                  <a:pt x="184" y="72"/>
                  <a:pt x="184" y="72"/>
                  <a:pt x="184" y="72"/>
                </a:cubicBezTo>
                <a:cubicBezTo>
                  <a:pt x="184" y="77"/>
                  <a:pt x="188" y="80"/>
                  <a:pt x="192" y="80"/>
                </a:cubicBezTo>
                <a:cubicBezTo>
                  <a:pt x="197" y="80"/>
                  <a:pt x="200" y="77"/>
                  <a:pt x="200" y="72"/>
                </a:cubicBezTo>
                <a:cubicBezTo>
                  <a:pt x="200" y="48"/>
                  <a:pt x="200" y="48"/>
                  <a:pt x="200" y="48"/>
                </a:cubicBezTo>
                <a:cubicBezTo>
                  <a:pt x="216" y="48"/>
                  <a:pt x="216" y="48"/>
                  <a:pt x="216" y="48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16" y="77"/>
                  <a:pt x="220" y="80"/>
                  <a:pt x="224" y="80"/>
                </a:cubicBezTo>
                <a:cubicBezTo>
                  <a:pt x="229" y="80"/>
                  <a:pt x="232" y="77"/>
                  <a:pt x="232" y="72"/>
                </a:cubicBezTo>
                <a:cubicBezTo>
                  <a:pt x="232" y="48"/>
                  <a:pt x="232" y="48"/>
                  <a:pt x="232" y="48"/>
                </a:cubicBezTo>
                <a:cubicBezTo>
                  <a:pt x="273" y="48"/>
                  <a:pt x="273" y="48"/>
                  <a:pt x="273" y="48"/>
                </a:cubicBezTo>
                <a:lnTo>
                  <a:pt x="273" y="337"/>
                </a:lnTo>
                <a:close/>
                <a:moveTo>
                  <a:pt x="40" y="185"/>
                </a:moveTo>
                <a:cubicBezTo>
                  <a:pt x="40" y="189"/>
                  <a:pt x="43" y="193"/>
                  <a:pt x="48" y="193"/>
                </a:cubicBezTo>
                <a:cubicBezTo>
                  <a:pt x="241" y="193"/>
                  <a:pt x="241" y="193"/>
                  <a:pt x="241" y="193"/>
                </a:cubicBezTo>
                <a:cubicBezTo>
                  <a:pt x="245" y="193"/>
                  <a:pt x="249" y="189"/>
                  <a:pt x="249" y="185"/>
                </a:cubicBezTo>
                <a:cubicBezTo>
                  <a:pt x="249" y="180"/>
                  <a:pt x="245" y="177"/>
                  <a:pt x="241" y="177"/>
                </a:cubicBezTo>
                <a:cubicBezTo>
                  <a:pt x="48" y="177"/>
                  <a:pt x="48" y="177"/>
                  <a:pt x="48" y="177"/>
                </a:cubicBezTo>
                <a:cubicBezTo>
                  <a:pt x="43" y="177"/>
                  <a:pt x="40" y="180"/>
                  <a:pt x="40" y="185"/>
                </a:cubicBezTo>
                <a:moveTo>
                  <a:pt x="192" y="225"/>
                </a:moveTo>
                <a:cubicBezTo>
                  <a:pt x="48" y="225"/>
                  <a:pt x="48" y="225"/>
                  <a:pt x="48" y="225"/>
                </a:cubicBezTo>
                <a:cubicBezTo>
                  <a:pt x="43" y="225"/>
                  <a:pt x="40" y="228"/>
                  <a:pt x="40" y="233"/>
                </a:cubicBezTo>
                <a:cubicBezTo>
                  <a:pt x="40" y="237"/>
                  <a:pt x="43" y="241"/>
                  <a:pt x="48" y="241"/>
                </a:cubicBezTo>
                <a:cubicBezTo>
                  <a:pt x="192" y="241"/>
                  <a:pt x="192" y="241"/>
                  <a:pt x="192" y="241"/>
                </a:cubicBezTo>
                <a:cubicBezTo>
                  <a:pt x="197" y="241"/>
                  <a:pt x="200" y="237"/>
                  <a:pt x="200" y="233"/>
                </a:cubicBezTo>
                <a:cubicBezTo>
                  <a:pt x="200" y="228"/>
                  <a:pt x="197" y="225"/>
                  <a:pt x="192" y="225"/>
                </a:cubicBezTo>
              </a:path>
            </a:pathLst>
          </a:custGeom>
          <a:solidFill>
            <a:srgbClr val="7F7F7F"/>
          </a:solidFill>
          <a:ln>
            <a:noFill/>
          </a:ln>
        </p:spPr>
        <p:txBody>
          <a:bodyPr anchorCtr="0" anchor="t" bIns="121900" lIns="243825" spcFirstLastPara="1" rIns="243825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46"/>
          <p:cNvSpPr txBox="1"/>
          <p:nvPr/>
        </p:nvSpPr>
        <p:spPr>
          <a:xfrm>
            <a:off x="13716421" y="3812407"/>
            <a:ext cx="604569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Materiais para Doação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7"/>
          <p:cNvSpPr/>
          <p:nvPr/>
        </p:nvSpPr>
        <p:spPr>
          <a:xfrm>
            <a:off x="1013736" y="1740979"/>
            <a:ext cx="4339006" cy="4349760"/>
          </a:xfrm>
          <a:custGeom>
            <a:rect b="b" l="l" r="r" t="t"/>
            <a:pathLst>
              <a:path extrusionOk="0" h="4349760" w="4339006">
                <a:moveTo>
                  <a:pt x="2169505" y="323947"/>
                </a:moveTo>
                <a:cubicBezTo>
                  <a:pt x="1150232" y="323947"/>
                  <a:pt x="323948" y="1151735"/>
                  <a:pt x="323948" y="2172864"/>
                </a:cubicBezTo>
                <a:cubicBezTo>
                  <a:pt x="323948" y="3193993"/>
                  <a:pt x="1150232" y="4021781"/>
                  <a:pt x="2169505" y="4021781"/>
                </a:cubicBezTo>
                <a:cubicBezTo>
                  <a:pt x="3188778" y="4021781"/>
                  <a:pt x="4015062" y="3193993"/>
                  <a:pt x="4015062" y="2172864"/>
                </a:cubicBezTo>
                <a:cubicBezTo>
                  <a:pt x="4015062" y="1151735"/>
                  <a:pt x="3188778" y="323947"/>
                  <a:pt x="2169505" y="323947"/>
                </a:cubicBezTo>
                <a:close/>
                <a:moveTo>
                  <a:pt x="2169503" y="0"/>
                </a:moveTo>
                <a:cubicBezTo>
                  <a:pt x="3367686" y="0"/>
                  <a:pt x="4339006" y="973727"/>
                  <a:pt x="4339006" y="2174880"/>
                </a:cubicBezTo>
                <a:cubicBezTo>
                  <a:pt x="4339006" y="3376033"/>
                  <a:pt x="3367686" y="4349760"/>
                  <a:pt x="2169503" y="4349760"/>
                </a:cubicBezTo>
                <a:cubicBezTo>
                  <a:pt x="971320" y="4349760"/>
                  <a:pt x="0" y="3376033"/>
                  <a:pt x="0" y="2174880"/>
                </a:cubicBezTo>
                <a:cubicBezTo>
                  <a:pt x="0" y="973727"/>
                  <a:pt x="971320" y="0"/>
                  <a:pt x="2169503" y="0"/>
                </a:cubicBezTo>
                <a:close/>
              </a:path>
            </a:pathLst>
          </a:custGeom>
          <a:solidFill>
            <a:srgbClr val="006D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839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47"/>
          <p:cNvSpPr/>
          <p:nvPr/>
        </p:nvSpPr>
        <p:spPr>
          <a:xfrm>
            <a:off x="6790524" y="1822486"/>
            <a:ext cx="4341696" cy="4349760"/>
          </a:xfrm>
          <a:custGeom>
            <a:rect b="b" l="l" r="r" t="t"/>
            <a:pathLst>
              <a:path extrusionOk="0" h="4349760" w="4341696">
                <a:moveTo>
                  <a:pt x="2172191" y="323947"/>
                </a:moveTo>
                <a:cubicBezTo>
                  <a:pt x="1152918" y="323947"/>
                  <a:pt x="326634" y="1151735"/>
                  <a:pt x="326634" y="2172864"/>
                </a:cubicBezTo>
                <a:cubicBezTo>
                  <a:pt x="326634" y="3193993"/>
                  <a:pt x="1152918" y="4021781"/>
                  <a:pt x="2172191" y="4021781"/>
                </a:cubicBezTo>
                <a:cubicBezTo>
                  <a:pt x="3191464" y="4021781"/>
                  <a:pt x="4017748" y="3193993"/>
                  <a:pt x="4017748" y="2172864"/>
                </a:cubicBezTo>
                <a:cubicBezTo>
                  <a:pt x="4017748" y="1151735"/>
                  <a:pt x="3191464" y="323947"/>
                  <a:pt x="2172191" y="323947"/>
                </a:cubicBezTo>
                <a:close/>
                <a:moveTo>
                  <a:pt x="2170848" y="0"/>
                </a:moveTo>
                <a:cubicBezTo>
                  <a:pt x="3369774" y="0"/>
                  <a:pt x="4341696" y="973727"/>
                  <a:pt x="4341696" y="2174880"/>
                </a:cubicBezTo>
                <a:cubicBezTo>
                  <a:pt x="4341696" y="3376033"/>
                  <a:pt x="3369774" y="4349760"/>
                  <a:pt x="2170848" y="4349760"/>
                </a:cubicBezTo>
                <a:cubicBezTo>
                  <a:pt x="971922" y="4349760"/>
                  <a:pt x="0" y="3376033"/>
                  <a:pt x="0" y="2174880"/>
                </a:cubicBezTo>
                <a:cubicBezTo>
                  <a:pt x="0" y="973727"/>
                  <a:pt x="971922" y="0"/>
                  <a:pt x="217084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47"/>
          <p:cNvSpPr/>
          <p:nvPr/>
        </p:nvSpPr>
        <p:spPr>
          <a:xfrm>
            <a:off x="12663939" y="1733907"/>
            <a:ext cx="4343040" cy="4349760"/>
          </a:xfrm>
          <a:custGeom>
            <a:rect b="b" l="l" r="r" t="t"/>
            <a:pathLst>
              <a:path extrusionOk="0" h="4349760" w="4343040">
                <a:moveTo>
                  <a:pt x="2169503" y="323947"/>
                </a:moveTo>
                <a:cubicBezTo>
                  <a:pt x="1150230" y="323947"/>
                  <a:pt x="323946" y="1151735"/>
                  <a:pt x="323946" y="2172864"/>
                </a:cubicBezTo>
                <a:cubicBezTo>
                  <a:pt x="323946" y="3193993"/>
                  <a:pt x="1150230" y="4021781"/>
                  <a:pt x="2169503" y="4021781"/>
                </a:cubicBezTo>
                <a:cubicBezTo>
                  <a:pt x="3188776" y="4021781"/>
                  <a:pt x="4015060" y="3193993"/>
                  <a:pt x="4015060" y="2172864"/>
                </a:cubicBezTo>
                <a:cubicBezTo>
                  <a:pt x="4015060" y="1151735"/>
                  <a:pt x="3188776" y="323947"/>
                  <a:pt x="2169503" y="323947"/>
                </a:cubicBezTo>
                <a:close/>
                <a:moveTo>
                  <a:pt x="2171520" y="0"/>
                </a:moveTo>
                <a:cubicBezTo>
                  <a:pt x="3370817" y="0"/>
                  <a:pt x="4343040" y="973727"/>
                  <a:pt x="4343040" y="2174880"/>
                </a:cubicBezTo>
                <a:cubicBezTo>
                  <a:pt x="4343040" y="3376033"/>
                  <a:pt x="3370817" y="4349760"/>
                  <a:pt x="2171520" y="4349760"/>
                </a:cubicBezTo>
                <a:cubicBezTo>
                  <a:pt x="972223" y="4349760"/>
                  <a:pt x="0" y="3376033"/>
                  <a:pt x="0" y="2174880"/>
                </a:cubicBezTo>
                <a:cubicBezTo>
                  <a:pt x="0" y="973727"/>
                  <a:pt x="972223" y="0"/>
                  <a:pt x="217152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47"/>
          <p:cNvSpPr/>
          <p:nvPr/>
        </p:nvSpPr>
        <p:spPr>
          <a:xfrm>
            <a:off x="18538698" y="1733907"/>
            <a:ext cx="4339006" cy="4349760"/>
          </a:xfrm>
          <a:custGeom>
            <a:rect b="b" l="l" r="r" t="t"/>
            <a:pathLst>
              <a:path extrusionOk="0" h="4349760" w="4339006">
                <a:moveTo>
                  <a:pt x="2169504" y="323947"/>
                </a:moveTo>
                <a:cubicBezTo>
                  <a:pt x="1150232" y="323947"/>
                  <a:pt x="323948" y="1151735"/>
                  <a:pt x="323948" y="2172864"/>
                </a:cubicBezTo>
                <a:cubicBezTo>
                  <a:pt x="323948" y="3193993"/>
                  <a:pt x="1150232" y="4021781"/>
                  <a:pt x="2169504" y="4021781"/>
                </a:cubicBezTo>
                <a:cubicBezTo>
                  <a:pt x="3188778" y="4021781"/>
                  <a:pt x="4015062" y="3193993"/>
                  <a:pt x="4015062" y="2172864"/>
                </a:cubicBezTo>
                <a:cubicBezTo>
                  <a:pt x="4015062" y="1151735"/>
                  <a:pt x="3188778" y="323947"/>
                  <a:pt x="2169504" y="323947"/>
                </a:cubicBezTo>
                <a:close/>
                <a:moveTo>
                  <a:pt x="2169504" y="0"/>
                </a:moveTo>
                <a:cubicBezTo>
                  <a:pt x="3367686" y="0"/>
                  <a:pt x="4339006" y="973727"/>
                  <a:pt x="4339006" y="2174880"/>
                </a:cubicBezTo>
                <a:cubicBezTo>
                  <a:pt x="4339006" y="3376033"/>
                  <a:pt x="3367686" y="4349760"/>
                  <a:pt x="2169504" y="4349760"/>
                </a:cubicBezTo>
                <a:cubicBezTo>
                  <a:pt x="971320" y="4349760"/>
                  <a:pt x="0" y="3376033"/>
                  <a:pt x="0" y="2174880"/>
                </a:cubicBezTo>
                <a:cubicBezTo>
                  <a:pt x="0" y="973727"/>
                  <a:pt x="971320" y="0"/>
                  <a:pt x="21695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47"/>
          <p:cNvSpPr txBox="1"/>
          <p:nvPr/>
        </p:nvSpPr>
        <p:spPr>
          <a:xfrm>
            <a:off x="1013736" y="6664083"/>
            <a:ext cx="479334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006DA4"/>
                </a:solidFill>
                <a:latin typeface="Open Sans"/>
                <a:ea typeface="Open Sans"/>
                <a:cs typeface="Open Sans"/>
                <a:sym typeface="Open Sans"/>
              </a:rPr>
              <a:t>Identificação dos Materiais</a:t>
            </a:r>
            <a:endParaRPr/>
          </a:p>
        </p:txBody>
      </p:sp>
      <p:sp>
        <p:nvSpPr>
          <p:cNvPr id="499" name="Google Shape;499;p47"/>
          <p:cNvSpPr txBox="1"/>
          <p:nvPr/>
        </p:nvSpPr>
        <p:spPr>
          <a:xfrm>
            <a:off x="786569" y="8129691"/>
            <a:ext cx="4793340" cy="39574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Número de Registro Patrimonial: </a:t>
            </a: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Gerado pelo SIAD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Formas de Identificação: </a:t>
            </a: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Gravação, plaqueta, etiqueta, código de barra.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Exceções</a:t>
            </a: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Materiais sensíveis a plaqueta e materiais bibliográficos.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sp>
        <p:nvSpPr>
          <p:cNvPr id="500" name="Google Shape;500;p47"/>
          <p:cNvSpPr txBox="1"/>
          <p:nvPr/>
        </p:nvSpPr>
        <p:spPr>
          <a:xfrm>
            <a:off x="6615321" y="6664083"/>
            <a:ext cx="4793340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00AFD2"/>
                </a:solidFill>
                <a:latin typeface="Open Sans"/>
                <a:ea typeface="Open Sans"/>
                <a:cs typeface="Open Sans"/>
                <a:sym typeface="Open Sans"/>
              </a:rPr>
              <a:t>Distribuição e Responsabilidade</a:t>
            </a:r>
            <a:endParaRPr/>
          </a:p>
        </p:txBody>
      </p:sp>
      <p:sp>
        <p:nvSpPr>
          <p:cNvPr id="501" name="Google Shape;501;p47"/>
          <p:cNvSpPr txBox="1"/>
          <p:nvPr/>
        </p:nvSpPr>
        <p:spPr>
          <a:xfrm>
            <a:off x="6916960" y="8501711"/>
            <a:ext cx="4453929" cy="2627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Termo de Responsabilidade: </a:t>
            </a: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Assinado pela Unidade Requisitante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Carga Patrimonial: </a:t>
            </a: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Consonante com o Plano de Contas Único do Estado</a:t>
            </a:r>
            <a:endParaRPr/>
          </a:p>
        </p:txBody>
      </p:sp>
      <p:sp>
        <p:nvSpPr>
          <p:cNvPr id="502" name="Google Shape;502;p47"/>
          <p:cNvSpPr txBox="1"/>
          <p:nvPr/>
        </p:nvSpPr>
        <p:spPr>
          <a:xfrm>
            <a:off x="12483198" y="6664083"/>
            <a:ext cx="4793339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0092C3"/>
                </a:solidFill>
                <a:latin typeface="Open Sans"/>
                <a:ea typeface="Open Sans"/>
                <a:cs typeface="Open Sans"/>
                <a:sym typeface="Open Sans"/>
              </a:rPr>
              <a:t>Documentação e Registro Contábil</a:t>
            </a:r>
            <a:endParaRPr/>
          </a:p>
        </p:txBody>
      </p:sp>
      <p:sp>
        <p:nvSpPr>
          <p:cNvPr id="503" name="Google Shape;503;p47"/>
          <p:cNvSpPr txBox="1"/>
          <p:nvPr/>
        </p:nvSpPr>
        <p:spPr>
          <a:xfrm>
            <a:off x="12839709" y="8607194"/>
            <a:ext cx="4343040" cy="2627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Documentação</a:t>
            </a: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Comprova todas as operações de gestão patrimonial.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Registro contábil: </a:t>
            </a: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Consonante com o Plano de Contas Único do Estado</a:t>
            </a:r>
            <a:r>
              <a:rPr lang="pt-BR" sz="2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/>
          </a:p>
        </p:txBody>
      </p:sp>
      <p:sp>
        <p:nvSpPr>
          <p:cNvPr id="504" name="Google Shape;504;p47"/>
          <p:cNvSpPr txBox="1"/>
          <p:nvPr/>
        </p:nvSpPr>
        <p:spPr>
          <a:xfrm>
            <a:off x="17542828" y="8495847"/>
            <a:ext cx="6553539" cy="3071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Numeração própria: </a:t>
            </a: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Gerada automaticamente pelo SIAD.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Bens em regime de comodato</a:t>
            </a: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Materiais adquiridos com recursos de convênios e/ou oriundos de contratos de aquisição de insumos que preveem o empréstimo de equipamentos.</a:t>
            </a:r>
            <a:endParaRPr/>
          </a:p>
        </p:txBody>
      </p:sp>
      <p:sp>
        <p:nvSpPr>
          <p:cNvPr id="505" name="Google Shape;505;p47"/>
          <p:cNvSpPr txBox="1"/>
          <p:nvPr/>
        </p:nvSpPr>
        <p:spPr>
          <a:xfrm>
            <a:off x="18082837" y="6664083"/>
            <a:ext cx="5473523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rgbClr val="006DA4"/>
                </a:solidFill>
                <a:latin typeface="Open Sans"/>
                <a:ea typeface="Open Sans"/>
                <a:cs typeface="Open Sans"/>
                <a:sym typeface="Open Sans"/>
              </a:rPr>
              <a:t>Materiais de Terceiros</a:t>
            </a:r>
            <a:endParaRPr/>
          </a:p>
        </p:txBody>
      </p:sp>
      <p:sp>
        <p:nvSpPr>
          <p:cNvPr id="506" name="Google Shape;506;p47"/>
          <p:cNvSpPr/>
          <p:nvPr/>
        </p:nvSpPr>
        <p:spPr>
          <a:xfrm>
            <a:off x="1887793" y="2935366"/>
            <a:ext cx="2005781" cy="1835015"/>
          </a:xfrm>
          <a:custGeom>
            <a:rect b="b" l="l" r="r" t="t"/>
            <a:pathLst>
              <a:path extrusionOk="0" h="1519" w="1481">
                <a:moveTo>
                  <a:pt x="460" y="651"/>
                </a:moveTo>
                <a:cubicBezTo>
                  <a:pt x="454" y="647"/>
                  <a:pt x="452" y="637"/>
                  <a:pt x="457" y="630"/>
                </a:cubicBezTo>
                <a:cubicBezTo>
                  <a:pt x="462" y="623"/>
                  <a:pt x="471" y="622"/>
                  <a:pt x="478" y="627"/>
                </a:cubicBezTo>
                <a:cubicBezTo>
                  <a:pt x="565" y="689"/>
                  <a:pt x="565" y="689"/>
                  <a:pt x="565" y="689"/>
                </a:cubicBezTo>
                <a:cubicBezTo>
                  <a:pt x="709" y="504"/>
                  <a:pt x="709" y="504"/>
                  <a:pt x="709" y="504"/>
                </a:cubicBezTo>
                <a:cubicBezTo>
                  <a:pt x="714" y="497"/>
                  <a:pt x="724" y="496"/>
                  <a:pt x="730" y="501"/>
                </a:cubicBezTo>
                <a:cubicBezTo>
                  <a:pt x="737" y="506"/>
                  <a:pt x="738" y="516"/>
                  <a:pt x="733" y="522"/>
                </a:cubicBezTo>
                <a:cubicBezTo>
                  <a:pt x="580" y="719"/>
                  <a:pt x="580" y="719"/>
                  <a:pt x="580" y="719"/>
                </a:cubicBezTo>
                <a:cubicBezTo>
                  <a:pt x="578" y="723"/>
                  <a:pt x="573" y="725"/>
                  <a:pt x="569" y="725"/>
                </a:cubicBezTo>
                <a:cubicBezTo>
                  <a:pt x="565" y="725"/>
                  <a:pt x="562" y="724"/>
                  <a:pt x="560" y="722"/>
                </a:cubicBezTo>
                <a:lnTo>
                  <a:pt x="460" y="651"/>
                </a:lnTo>
                <a:close/>
                <a:moveTo>
                  <a:pt x="435" y="796"/>
                </a:moveTo>
                <a:cubicBezTo>
                  <a:pt x="340" y="701"/>
                  <a:pt x="340" y="547"/>
                  <a:pt x="435" y="452"/>
                </a:cubicBezTo>
                <a:cubicBezTo>
                  <a:pt x="530" y="357"/>
                  <a:pt x="684" y="357"/>
                  <a:pt x="779" y="452"/>
                </a:cubicBezTo>
                <a:cubicBezTo>
                  <a:pt x="874" y="547"/>
                  <a:pt x="874" y="701"/>
                  <a:pt x="779" y="796"/>
                </a:cubicBezTo>
                <a:cubicBezTo>
                  <a:pt x="732" y="843"/>
                  <a:pt x="669" y="867"/>
                  <a:pt x="607" y="867"/>
                </a:cubicBezTo>
                <a:cubicBezTo>
                  <a:pt x="545" y="867"/>
                  <a:pt x="483" y="843"/>
                  <a:pt x="435" y="796"/>
                </a:cubicBezTo>
                <a:close/>
                <a:moveTo>
                  <a:pt x="457" y="775"/>
                </a:moveTo>
                <a:cubicBezTo>
                  <a:pt x="540" y="858"/>
                  <a:pt x="675" y="857"/>
                  <a:pt x="758" y="775"/>
                </a:cubicBezTo>
                <a:cubicBezTo>
                  <a:pt x="841" y="692"/>
                  <a:pt x="841" y="556"/>
                  <a:pt x="758" y="473"/>
                </a:cubicBezTo>
                <a:cubicBezTo>
                  <a:pt x="716" y="432"/>
                  <a:pt x="662" y="411"/>
                  <a:pt x="607" y="411"/>
                </a:cubicBezTo>
                <a:cubicBezTo>
                  <a:pt x="553" y="411"/>
                  <a:pt x="498" y="432"/>
                  <a:pt x="457" y="473"/>
                </a:cubicBezTo>
                <a:cubicBezTo>
                  <a:pt x="374" y="556"/>
                  <a:pt x="374" y="692"/>
                  <a:pt x="457" y="775"/>
                </a:cubicBezTo>
                <a:close/>
                <a:moveTo>
                  <a:pt x="406" y="928"/>
                </a:moveTo>
                <a:cubicBezTo>
                  <a:pt x="128" y="1206"/>
                  <a:pt x="128" y="1206"/>
                  <a:pt x="128" y="1206"/>
                </a:cubicBezTo>
                <a:cubicBezTo>
                  <a:pt x="115" y="1219"/>
                  <a:pt x="98" y="1226"/>
                  <a:pt x="80" y="1226"/>
                </a:cubicBezTo>
                <a:cubicBezTo>
                  <a:pt x="62" y="1226"/>
                  <a:pt x="45" y="1219"/>
                  <a:pt x="33" y="1206"/>
                </a:cubicBezTo>
                <a:cubicBezTo>
                  <a:pt x="26" y="1200"/>
                  <a:pt x="26" y="1200"/>
                  <a:pt x="26" y="1200"/>
                </a:cubicBezTo>
                <a:cubicBezTo>
                  <a:pt x="0" y="1173"/>
                  <a:pt x="0" y="1130"/>
                  <a:pt x="26" y="1104"/>
                </a:cubicBezTo>
                <a:cubicBezTo>
                  <a:pt x="304" y="826"/>
                  <a:pt x="304" y="826"/>
                  <a:pt x="304" y="826"/>
                </a:cubicBezTo>
                <a:cubicBezTo>
                  <a:pt x="303" y="825"/>
                  <a:pt x="303" y="825"/>
                  <a:pt x="303" y="825"/>
                </a:cubicBezTo>
                <a:cubicBezTo>
                  <a:pt x="291" y="813"/>
                  <a:pt x="291" y="792"/>
                  <a:pt x="303" y="779"/>
                </a:cubicBezTo>
                <a:cubicBezTo>
                  <a:pt x="334" y="748"/>
                  <a:pt x="334" y="748"/>
                  <a:pt x="334" y="748"/>
                </a:cubicBezTo>
                <a:cubicBezTo>
                  <a:pt x="332" y="744"/>
                  <a:pt x="330" y="739"/>
                  <a:pt x="328" y="734"/>
                </a:cubicBezTo>
                <a:cubicBezTo>
                  <a:pt x="284" y="623"/>
                  <a:pt x="310" y="496"/>
                  <a:pt x="395" y="412"/>
                </a:cubicBezTo>
                <a:cubicBezTo>
                  <a:pt x="512" y="295"/>
                  <a:pt x="702" y="295"/>
                  <a:pt x="819" y="412"/>
                </a:cubicBezTo>
                <a:cubicBezTo>
                  <a:pt x="936" y="529"/>
                  <a:pt x="936" y="719"/>
                  <a:pt x="819" y="836"/>
                </a:cubicBezTo>
                <a:cubicBezTo>
                  <a:pt x="762" y="894"/>
                  <a:pt x="685" y="924"/>
                  <a:pt x="607" y="924"/>
                </a:cubicBezTo>
                <a:cubicBezTo>
                  <a:pt x="570" y="924"/>
                  <a:pt x="533" y="917"/>
                  <a:pt x="497" y="903"/>
                </a:cubicBezTo>
                <a:cubicBezTo>
                  <a:pt x="492" y="901"/>
                  <a:pt x="487" y="899"/>
                  <a:pt x="482" y="896"/>
                </a:cubicBezTo>
                <a:cubicBezTo>
                  <a:pt x="451" y="927"/>
                  <a:pt x="451" y="927"/>
                  <a:pt x="451" y="927"/>
                </a:cubicBezTo>
                <a:cubicBezTo>
                  <a:pt x="445" y="934"/>
                  <a:pt x="437" y="937"/>
                  <a:pt x="428" y="937"/>
                </a:cubicBezTo>
                <a:cubicBezTo>
                  <a:pt x="420" y="937"/>
                  <a:pt x="412" y="934"/>
                  <a:pt x="406" y="928"/>
                </a:cubicBezTo>
                <a:close/>
                <a:moveTo>
                  <a:pt x="356" y="723"/>
                </a:moveTo>
                <a:cubicBezTo>
                  <a:pt x="359" y="731"/>
                  <a:pt x="362" y="738"/>
                  <a:pt x="366" y="745"/>
                </a:cubicBezTo>
                <a:cubicBezTo>
                  <a:pt x="366" y="745"/>
                  <a:pt x="366" y="745"/>
                  <a:pt x="366" y="745"/>
                </a:cubicBezTo>
                <a:cubicBezTo>
                  <a:pt x="375" y="763"/>
                  <a:pt x="386" y="780"/>
                  <a:pt x="399" y="796"/>
                </a:cubicBezTo>
                <a:cubicBezTo>
                  <a:pt x="405" y="802"/>
                  <a:pt x="410" y="809"/>
                  <a:pt x="416" y="815"/>
                </a:cubicBezTo>
                <a:cubicBezTo>
                  <a:pt x="437" y="835"/>
                  <a:pt x="460" y="852"/>
                  <a:pt x="486" y="865"/>
                </a:cubicBezTo>
                <a:cubicBezTo>
                  <a:pt x="493" y="869"/>
                  <a:pt x="500" y="872"/>
                  <a:pt x="508" y="875"/>
                </a:cubicBezTo>
                <a:cubicBezTo>
                  <a:pt x="608" y="915"/>
                  <a:pt x="722" y="891"/>
                  <a:pt x="798" y="815"/>
                </a:cubicBezTo>
                <a:cubicBezTo>
                  <a:pt x="903" y="710"/>
                  <a:pt x="903" y="538"/>
                  <a:pt x="798" y="433"/>
                </a:cubicBezTo>
                <a:cubicBezTo>
                  <a:pt x="745" y="381"/>
                  <a:pt x="676" y="354"/>
                  <a:pt x="607" y="354"/>
                </a:cubicBezTo>
                <a:cubicBezTo>
                  <a:pt x="538" y="354"/>
                  <a:pt x="469" y="381"/>
                  <a:pt x="416" y="433"/>
                </a:cubicBezTo>
                <a:cubicBezTo>
                  <a:pt x="340" y="509"/>
                  <a:pt x="317" y="623"/>
                  <a:pt x="356" y="723"/>
                </a:cubicBezTo>
                <a:close/>
                <a:moveTo>
                  <a:pt x="325" y="804"/>
                </a:moveTo>
                <a:cubicBezTo>
                  <a:pt x="325" y="804"/>
                  <a:pt x="325" y="804"/>
                  <a:pt x="325" y="804"/>
                </a:cubicBezTo>
                <a:cubicBezTo>
                  <a:pt x="427" y="906"/>
                  <a:pt x="427" y="906"/>
                  <a:pt x="427" y="906"/>
                </a:cubicBezTo>
                <a:cubicBezTo>
                  <a:pt x="428" y="907"/>
                  <a:pt x="429" y="907"/>
                  <a:pt x="430" y="906"/>
                </a:cubicBezTo>
                <a:cubicBezTo>
                  <a:pt x="454" y="882"/>
                  <a:pt x="454" y="882"/>
                  <a:pt x="454" y="882"/>
                </a:cubicBezTo>
                <a:cubicBezTo>
                  <a:pt x="453" y="882"/>
                  <a:pt x="453" y="882"/>
                  <a:pt x="453" y="881"/>
                </a:cubicBezTo>
                <a:cubicBezTo>
                  <a:pt x="443" y="876"/>
                  <a:pt x="434" y="869"/>
                  <a:pt x="426" y="863"/>
                </a:cubicBezTo>
                <a:cubicBezTo>
                  <a:pt x="424" y="861"/>
                  <a:pt x="422" y="860"/>
                  <a:pt x="420" y="858"/>
                </a:cubicBezTo>
                <a:cubicBezTo>
                  <a:pt x="411" y="851"/>
                  <a:pt x="403" y="844"/>
                  <a:pt x="395" y="836"/>
                </a:cubicBezTo>
                <a:cubicBezTo>
                  <a:pt x="387" y="828"/>
                  <a:pt x="380" y="820"/>
                  <a:pt x="373" y="811"/>
                </a:cubicBezTo>
                <a:cubicBezTo>
                  <a:pt x="371" y="809"/>
                  <a:pt x="369" y="807"/>
                  <a:pt x="368" y="805"/>
                </a:cubicBezTo>
                <a:cubicBezTo>
                  <a:pt x="361" y="796"/>
                  <a:pt x="355" y="787"/>
                  <a:pt x="349" y="778"/>
                </a:cubicBezTo>
                <a:cubicBezTo>
                  <a:pt x="349" y="777"/>
                  <a:pt x="349" y="777"/>
                  <a:pt x="349" y="777"/>
                </a:cubicBezTo>
                <a:cubicBezTo>
                  <a:pt x="325" y="801"/>
                  <a:pt x="325" y="801"/>
                  <a:pt x="325" y="801"/>
                </a:cubicBezTo>
                <a:cubicBezTo>
                  <a:pt x="324" y="802"/>
                  <a:pt x="324" y="803"/>
                  <a:pt x="325" y="804"/>
                </a:cubicBezTo>
                <a:close/>
                <a:moveTo>
                  <a:pt x="384" y="906"/>
                </a:moveTo>
                <a:cubicBezTo>
                  <a:pt x="325" y="847"/>
                  <a:pt x="325" y="847"/>
                  <a:pt x="325" y="847"/>
                </a:cubicBezTo>
                <a:cubicBezTo>
                  <a:pt x="47" y="1126"/>
                  <a:pt x="47" y="1126"/>
                  <a:pt x="47" y="1126"/>
                </a:cubicBezTo>
                <a:cubicBezTo>
                  <a:pt x="40" y="1133"/>
                  <a:pt x="36" y="1142"/>
                  <a:pt x="36" y="1152"/>
                </a:cubicBezTo>
                <a:cubicBezTo>
                  <a:pt x="36" y="1162"/>
                  <a:pt x="40" y="1171"/>
                  <a:pt x="47" y="1178"/>
                </a:cubicBezTo>
                <a:cubicBezTo>
                  <a:pt x="54" y="1185"/>
                  <a:pt x="54" y="1185"/>
                  <a:pt x="54" y="1185"/>
                </a:cubicBezTo>
                <a:cubicBezTo>
                  <a:pt x="68" y="1199"/>
                  <a:pt x="92" y="1199"/>
                  <a:pt x="106" y="1185"/>
                </a:cubicBezTo>
                <a:lnTo>
                  <a:pt x="384" y="906"/>
                </a:lnTo>
                <a:close/>
                <a:moveTo>
                  <a:pt x="1481" y="259"/>
                </a:moveTo>
                <a:cubicBezTo>
                  <a:pt x="1481" y="1453"/>
                  <a:pt x="1481" y="1453"/>
                  <a:pt x="1481" y="1453"/>
                </a:cubicBezTo>
                <a:cubicBezTo>
                  <a:pt x="1481" y="1489"/>
                  <a:pt x="1452" y="1519"/>
                  <a:pt x="1416" y="1519"/>
                </a:cubicBezTo>
                <a:cubicBezTo>
                  <a:pt x="552" y="1519"/>
                  <a:pt x="552" y="1519"/>
                  <a:pt x="552" y="1519"/>
                </a:cubicBezTo>
                <a:cubicBezTo>
                  <a:pt x="516" y="1519"/>
                  <a:pt x="487" y="1489"/>
                  <a:pt x="487" y="1453"/>
                </a:cubicBezTo>
                <a:cubicBezTo>
                  <a:pt x="487" y="1421"/>
                  <a:pt x="487" y="1421"/>
                  <a:pt x="487" y="1421"/>
                </a:cubicBezTo>
                <a:cubicBezTo>
                  <a:pt x="429" y="1421"/>
                  <a:pt x="429" y="1421"/>
                  <a:pt x="429" y="1421"/>
                </a:cubicBezTo>
                <a:cubicBezTo>
                  <a:pt x="392" y="1421"/>
                  <a:pt x="363" y="1392"/>
                  <a:pt x="363" y="1356"/>
                </a:cubicBezTo>
                <a:cubicBezTo>
                  <a:pt x="363" y="1032"/>
                  <a:pt x="363" y="1032"/>
                  <a:pt x="363" y="1032"/>
                </a:cubicBezTo>
                <a:cubicBezTo>
                  <a:pt x="363" y="1024"/>
                  <a:pt x="370" y="1017"/>
                  <a:pt x="378" y="1017"/>
                </a:cubicBezTo>
                <a:cubicBezTo>
                  <a:pt x="386" y="1017"/>
                  <a:pt x="393" y="1024"/>
                  <a:pt x="393" y="1032"/>
                </a:cubicBezTo>
                <a:cubicBezTo>
                  <a:pt x="393" y="1356"/>
                  <a:pt x="393" y="1356"/>
                  <a:pt x="393" y="1356"/>
                </a:cubicBezTo>
                <a:cubicBezTo>
                  <a:pt x="393" y="1375"/>
                  <a:pt x="409" y="1391"/>
                  <a:pt x="429" y="1391"/>
                </a:cubicBezTo>
                <a:cubicBezTo>
                  <a:pt x="502" y="1391"/>
                  <a:pt x="502" y="1391"/>
                  <a:pt x="502" y="1391"/>
                </a:cubicBezTo>
                <a:cubicBezTo>
                  <a:pt x="1318" y="1391"/>
                  <a:pt x="1318" y="1391"/>
                  <a:pt x="1318" y="1391"/>
                </a:cubicBezTo>
                <a:cubicBezTo>
                  <a:pt x="1337" y="1391"/>
                  <a:pt x="1353" y="1375"/>
                  <a:pt x="1353" y="1356"/>
                </a:cubicBezTo>
                <a:cubicBezTo>
                  <a:pt x="1353" y="209"/>
                  <a:pt x="1353" y="209"/>
                  <a:pt x="1353" y="209"/>
                </a:cubicBezTo>
                <a:cubicBezTo>
                  <a:pt x="1353" y="136"/>
                  <a:pt x="1353" y="136"/>
                  <a:pt x="1353" y="136"/>
                </a:cubicBezTo>
                <a:cubicBezTo>
                  <a:pt x="1353" y="117"/>
                  <a:pt x="1337" y="101"/>
                  <a:pt x="1318" y="101"/>
                </a:cubicBezTo>
                <a:cubicBezTo>
                  <a:pt x="1201" y="101"/>
                  <a:pt x="1201" y="101"/>
                  <a:pt x="1201" y="101"/>
                </a:cubicBezTo>
                <a:cubicBezTo>
                  <a:pt x="1201" y="141"/>
                  <a:pt x="1201" y="141"/>
                  <a:pt x="1201" y="141"/>
                </a:cubicBezTo>
                <a:cubicBezTo>
                  <a:pt x="1201" y="149"/>
                  <a:pt x="1194" y="156"/>
                  <a:pt x="1186" y="156"/>
                </a:cubicBezTo>
                <a:cubicBezTo>
                  <a:pt x="1177" y="156"/>
                  <a:pt x="1171" y="149"/>
                  <a:pt x="1171" y="141"/>
                </a:cubicBezTo>
                <a:cubicBezTo>
                  <a:pt x="1171" y="101"/>
                  <a:pt x="1171" y="101"/>
                  <a:pt x="1171" y="101"/>
                </a:cubicBezTo>
                <a:cubicBezTo>
                  <a:pt x="1093" y="101"/>
                  <a:pt x="1093" y="101"/>
                  <a:pt x="1093" y="101"/>
                </a:cubicBezTo>
                <a:cubicBezTo>
                  <a:pt x="1093" y="141"/>
                  <a:pt x="1093" y="141"/>
                  <a:pt x="1093" y="141"/>
                </a:cubicBezTo>
                <a:cubicBezTo>
                  <a:pt x="1093" y="149"/>
                  <a:pt x="1086" y="156"/>
                  <a:pt x="1078" y="156"/>
                </a:cubicBezTo>
                <a:cubicBezTo>
                  <a:pt x="1070" y="156"/>
                  <a:pt x="1063" y="149"/>
                  <a:pt x="1063" y="141"/>
                </a:cubicBezTo>
                <a:cubicBezTo>
                  <a:pt x="1063" y="101"/>
                  <a:pt x="1063" y="101"/>
                  <a:pt x="1063" y="101"/>
                </a:cubicBezTo>
                <a:cubicBezTo>
                  <a:pt x="986" y="101"/>
                  <a:pt x="986" y="101"/>
                  <a:pt x="986" y="101"/>
                </a:cubicBezTo>
                <a:cubicBezTo>
                  <a:pt x="986" y="141"/>
                  <a:pt x="986" y="141"/>
                  <a:pt x="986" y="141"/>
                </a:cubicBezTo>
                <a:cubicBezTo>
                  <a:pt x="986" y="149"/>
                  <a:pt x="979" y="156"/>
                  <a:pt x="970" y="156"/>
                </a:cubicBezTo>
                <a:cubicBezTo>
                  <a:pt x="962" y="156"/>
                  <a:pt x="955" y="149"/>
                  <a:pt x="955" y="141"/>
                </a:cubicBezTo>
                <a:cubicBezTo>
                  <a:pt x="955" y="101"/>
                  <a:pt x="955" y="101"/>
                  <a:pt x="955" y="101"/>
                </a:cubicBezTo>
                <a:cubicBezTo>
                  <a:pt x="878" y="101"/>
                  <a:pt x="878" y="101"/>
                  <a:pt x="878" y="101"/>
                </a:cubicBezTo>
                <a:cubicBezTo>
                  <a:pt x="878" y="141"/>
                  <a:pt x="878" y="141"/>
                  <a:pt x="878" y="141"/>
                </a:cubicBezTo>
                <a:cubicBezTo>
                  <a:pt x="878" y="149"/>
                  <a:pt x="871" y="156"/>
                  <a:pt x="863" y="156"/>
                </a:cubicBezTo>
                <a:cubicBezTo>
                  <a:pt x="855" y="156"/>
                  <a:pt x="848" y="149"/>
                  <a:pt x="848" y="141"/>
                </a:cubicBezTo>
                <a:cubicBezTo>
                  <a:pt x="848" y="101"/>
                  <a:pt x="848" y="101"/>
                  <a:pt x="848" y="101"/>
                </a:cubicBezTo>
                <a:cubicBezTo>
                  <a:pt x="770" y="101"/>
                  <a:pt x="770" y="101"/>
                  <a:pt x="770" y="101"/>
                </a:cubicBezTo>
                <a:cubicBezTo>
                  <a:pt x="770" y="141"/>
                  <a:pt x="770" y="141"/>
                  <a:pt x="770" y="141"/>
                </a:cubicBezTo>
                <a:cubicBezTo>
                  <a:pt x="770" y="149"/>
                  <a:pt x="764" y="156"/>
                  <a:pt x="755" y="156"/>
                </a:cubicBezTo>
                <a:cubicBezTo>
                  <a:pt x="747" y="156"/>
                  <a:pt x="740" y="149"/>
                  <a:pt x="740" y="141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663" y="101"/>
                  <a:pt x="663" y="101"/>
                  <a:pt x="663" y="101"/>
                </a:cubicBezTo>
                <a:cubicBezTo>
                  <a:pt x="663" y="141"/>
                  <a:pt x="663" y="141"/>
                  <a:pt x="663" y="141"/>
                </a:cubicBezTo>
                <a:cubicBezTo>
                  <a:pt x="663" y="149"/>
                  <a:pt x="656" y="156"/>
                  <a:pt x="648" y="156"/>
                </a:cubicBezTo>
                <a:cubicBezTo>
                  <a:pt x="639" y="156"/>
                  <a:pt x="633" y="149"/>
                  <a:pt x="633" y="141"/>
                </a:cubicBezTo>
                <a:cubicBezTo>
                  <a:pt x="633" y="101"/>
                  <a:pt x="633" y="101"/>
                  <a:pt x="633" y="101"/>
                </a:cubicBezTo>
                <a:cubicBezTo>
                  <a:pt x="555" y="101"/>
                  <a:pt x="555" y="101"/>
                  <a:pt x="555" y="101"/>
                </a:cubicBezTo>
                <a:cubicBezTo>
                  <a:pt x="555" y="141"/>
                  <a:pt x="555" y="141"/>
                  <a:pt x="555" y="141"/>
                </a:cubicBezTo>
                <a:cubicBezTo>
                  <a:pt x="555" y="149"/>
                  <a:pt x="548" y="156"/>
                  <a:pt x="540" y="156"/>
                </a:cubicBezTo>
                <a:cubicBezTo>
                  <a:pt x="532" y="156"/>
                  <a:pt x="525" y="149"/>
                  <a:pt x="525" y="141"/>
                </a:cubicBezTo>
                <a:cubicBezTo>
                  <a:pt x="525" y="101"/>
                  <a:pt x="525" y="101"/>
                  <a:pt x="525" y="101"/>
                </a:cubicBezTo>
                <a:cubicBezTo>
                  <a:pt x="429" y="101"/>
                  <a:pt x="429" y="101"/>
                  <a:pt x="429" y="101"/>
                </a:cubicBezTo>
                <a:cubicBezTo>
                  <a:pt x="409" y="101"/>
                  <a:pt x="393" y="117"/>
                  <a:pt x="393" y="136"/>
                </a:cubicBezTo>
                <a:cubicBezTo>
                  <a:pt x="393" y="339"/>
                  <a:pt x="393" y="339"/>
                  <a:pt x="393" y="339"/>
                </a:cubicBezTo>
                <a:cubicBezTo>
                  <a:pt x="393" y="348"/>
                  <a:pt x="386" y="354"/>
                  <a:pt x="378" y="354"/>
                </a:cubicBezTo>
                <a:cubicBezTo>
                  <a:pt x="370" y="354"/>
                  <a:pt x="363" y="348"/>
                  <a:pt x="363" y="339"/>
                </a:cubicBezTo>
                <a:cubicBezTo>
                  <a:pt x="363" y="136"/>
                  <a:pt x="363" y="136"/>
                  <a:pt x="363" y="136"/>
                </a:cubicBezTo>
                <a:cubicBezTo>
                  <a:pt x="363" y="100"/>
                  <a:pt x="392" y="71"/>
                  <a:pt x="429" y="71"/>
                </a:cubicBezTo>
                <a:cubicBezTo>
                  <a:pt x="525" y="71"/>
                  <a:pt x="525" y="71"/>
                  <a:pt x="525" y="71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5" y="6"/>
                  <a:pt x="532" y="0"/>
                  <a:pt x="540" y="0"/>
                </a:cubicBezTo>
                <a:cubicBezTo>
                  <a:pt x="548" y="0"/>
                  <a:pt x="555" y="6"/>
                  <a:pt x="555" y="15"/>
                </a:cubicBezTo>
                <a:cubicBezTo>
                  <a:pt x="555" y="71"/>
                  <a:pt x="555" y="71"/>
                  <a:pt x="555" y="71"/>
                </a:cubicBezTo>
                <a:cubicBezTo>
                  <a:pt x="633" y="71"/>
                  <a:pt x="633" y="71"/>
                  <a:pt x="633" y="71"/>
                </a:cubicBezTo>
                <a:cubicBezTo>
                  <a:pt x="633" y="15"/>
                  <a:pt x="633" y="15"/>
                  <a:pt x="633" y="15"/>
                </a:cubicBezTo>
                <a:cubicBezTo>
                  <a:pt x="633" y="6"/>
                  <a:pt x="639" y="0"/>
                  <a:pt x="648" y="0"/>
                </a:cubicBezTo>
                <a:cubicBezTo>
                  <a:pt x="656" y="0"/>
                  <a:pt x="663" y="6"/>
                  <a:pt x="663" y="15"/>
                </a:cubicBezTo>
                <a:cubicBezTo>
                  <a:pt x="663" y="71"/>
                  <a:pt x="663" y="71"/>
                  <a:pt x="663" y="71"/>
                </a:cubicBezTo>
                <a:cubicBezTo>
                  <a:pt x="740" y="71"/>
                  <a:pt x="740" y="71"/>
                  <a:pt x="740" y="71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6"/>
                  <a:pt x="747" y="0"/>
                  <a:pt x="755" y="0"/>
                </a:cubicBezTo>
                <a:cubicBezTo>
                  <a:pt x="764" y="0"/>
                  <a:pt x="770" y="6"/>
                  <a:pt x="770" y="15"/>
                </a:cubicBezTo>
                <a:cubicBezTo>
                  <a:pt x="770" y="71"/>
                  <a:pt x="770" y="71"/>
                  <a:pt x="770" y="71"/>
                </a:cubicBezTo>
                <a:cubicBezTo>
                  <a:pt x="848" y="71"/>
                  <a:pt x="848" y="71"/>
                  <a:pt x="848" y="71"/>
                </a:cubicBezTo>
                <a:cubicBezTo>
                  <a:pt x="848" y="15"/>
                  <a:pt x="848" y="15"/>
                  <a:pt x="848" y="15"/>
                </a:cubicBezTo>
                <a:cubicBezTo>
                  <a:pt x="848" y="6"/>
                  <a:pt x="855" y="0"/>
                  <a:pt x="863" y="0"/>
                </a:cubicBezTo>
                <a:cubicBezTo>
                  <a:pt x="871" y="0"/>
                  <a:pt x="878" y="6"/>
                  <a:pt x="878" y="15"/>
                </a:cubicBezTo>
                <a:cubicBezTo>
                  <a:pt x="878" y="71"/>
                  <a:pt x="878" y="71"/>
                  <a:pt x="878" y="71"/>
                </a:cubicBezTo>
                <a:cubicBezTo>
                  <a:pt x="955" y="71"/>
                  <a:pt x="955" y="71"/>
                  <a:pt x="955" y="71"/>
                </a:cubicBezTo>
                <a:cubicBezTo>
                  <a:pt x="955" y="15"/>
                  <a:pt x="955" y="15"/>
                  <a:pt x="955" y="15"/>
                </a:cubicBezTo>
                <a:cubicBezTo>
                  <a:pt x="955" y="6"/>
                  <a:pt x="962" y="0"/>
                  <a:pt x="970" y="0"/>
                </a:cubicBezTo>
                <a:cubicBezTo>
                  <a:pt x="979" y="0"/>
                  <a:pt x="986" y="6"/>
                  <a:pt x="986" y="15"/>
                </a:cubicBezTo>
                <a:cubicBezTo>
                  <a:pt x="986" y="71"/>
                  <a:pt x="986" y="71"/>
                  <a:pt x="986" y="71"/>
                </a:cubicBezTo>
                <a:cubicBezTo>
                  <a:pt x="1063" y="71"/>
                  <a:pt x="1063" y="71"/>
                  <a:pt x="1063" y="71"/>
                </a:cubicBezTo>
                <a:cubicBezTo>
                  <a:pt x="1063" y="15"/>
                  <a:pt x="1063" y="15"/>
                  <a:pt x="1063" y="15"/>
                </a:cubicBezTo>
                <a:cubicBezTo>
                  <a:pt x="1063" y="6"/>
                  <a:pt x="1070" y="0"/>
                  <a:pt x="1078" y="0"/>
                </a:cubicBezTo>
                <a:cubicBezTo>
                  <a:pt x="1086" y="0"/>
                  <a:pt x="1093" y="6"/>
                  <a:pt x="1093" y="15"/>
                </a:cubicBezTo>
                <a:cubicBezTo>
                  <a:pt x="1093" y="71"/>
                  <a:pt x="1093" y="71"/>
                  <a:pt x="1093" y="71"/>
                </a:cubicBezTo>
                <a:cubicBezTo>
                  <a:pt x="1171" y="71"/>
                  <a:pt x="1171" y="71"/>
                  <a:pt x="1171" y="71"/>
                </a:cubicBezTo>
                <a:cubicBezTo>
                  <a:pt x="1171" y="15"/>
                  <a:pt x="1171" y="15"/>
                  <a:pt x="1171" y="15"/>
                </a:cubicBezTo>
                <a:cubicBezTo>
                  <a:pt x="1171" y="6"/>
                  <a:pt x="1177" y="0"/>
                  <a:pt x="1186" y="0"/>
                </a:cubicBezTo>
                <a:cubicBezTo>
                  <a:pt x="1194" y="0"/>
                  <a:pt x="1201" y="6"/>
                  <a:pt x="1201" y="15"/>
                </a:cubicBezTo>
                <a:cubicBezTo>
                  <a:pt x="1201" y="71"/>
                  <a:pt x="1201" y="71"/>
                  <a:pt x="1201" y="71"/>
                </a:cubicBezTo>
                <a:cubicBezTo>
                  <a:pt x="1318" y="71"/>
                  <a:pt x="1318" y="71"/>
                  <a:pt x="1318" y="71"/>
                </a:cubicBezTo>
                <a:cubicBezTo>
                  <a:pt x="1354" y="71"/>
                  <a:pt x="1383" y="100"/>
                  <a:pt x="1383" y="136"/>
                </a:cubicBezTo>
                <a:cubicBezTo>
                  <a:pt x="1383" y="193"/>
                  <a:pt x="1383" y="193"/>
                  <a:pt x="1383" y="193"/>
                </a:cubicBezTo>
                <a:cubicBezTo>
                  <a:pt x="1416" y="193"/>
                  <a:pt x="1416" y="193"/>
                  <a:pt x="1416" y="193"/>
                </a:cubicBezTo>
                <a:cubicBezTo>
                  <a:pt x="1452" y="193"/>
                  <a:pt x="1481" y="223"/>
                  <a:pt x="1481" y="259"/>
                </a:cubicBezTo>
                <a:close/>
                <a:moveTo>
                  <a:pt x="1451" y="259"/>
                </a:moveTo>
                <a:cubicBezTo>
                  <a:pt x="1451" y="240"/>
                  <a:pt x="1435" y="224"/>
                  <a:pt x="1416" y="224"/>
                </a:cubicBezTo>
                <a:cubicBezTo>
                  <a:pt x="1383" y="224"/>
                  <a:pt x="1383" y="224"/>
                  <a:pt x="1383" y="224"/>
                </a:cubicBezTo>
                <a:cubicBezTo>
                  <a:pt x="1383" y="1356"/>
                  <a:pt x="1383" y="1356"/>
                  <a:pt x="1383" y="1356"/>
                </a:cubicBezTo>
                <a:cubicBezTo>
                  <a:pt x="1383" y="1392"/>
                  <a:pt x="1354" y="1421"/>
                  <a:pt x="1318" y="1421"/>
                </a:cubicBezTo>
                <a:cubicBezTo>
                  <a:pt x="517" y="1421"/>
                  <a:pt x="517" y="1421"/>
                  <a:pt x="517" y="1421"/>
                </a:cubicBezTo>
                <a:cubicBezTo>
                  <a:pt x="517" y="1453"/>
                  <a:pt x="517" y="1453"/>
                  <a:pt x="517" y="1453"/>
                </a:cubicBezTo>
                <a:cubicBezTo>
                  <a:pt x="517" y="1473"/>
                  <a:pt x="533" y="1488"/>
                  <a:pt x="552" y="1488"/>
                </a:cubicBezTo>
                <a:cubicBezTo>
                  <a:pt x="1416" y="1488"/>
                  <a:pt x="1416" y="1488"/>
                  <a:pt x="1416" y="1488"/>
                </a:cubicBezTo>
                <a:cubicBezTo>
                  <a:pt x="1435" y="1488"/>
                  <a:pt x="1451" y="1473"/>
                  <a:pt x="1451" y="1453"/>
                </a:cubicBezTo>
                <a:lnTo>
                  <a:pt x="1451" y="259"/>
                </a:lnTo>
                <a:close/>
                <a:moveTo>
                  <a:pt x="1061" y="867"/>
                </a:moveTo>
                <a:cubicBezTo>
                  <a:pt x="1069" y="867"/>
                  <a:pt x="1076" y="873"/>
                  <a:pt x="1076" y="882"/>
                </a:cubicBezTo>
                <a:cubicBezTo>
                  <a:pt x="1076" y="1301"/>
                  <a:pt x="1076" y="1301"/>
                  <a:pt x="1076" y="1301"/>
                </a:cubicBezTo>
                <a:cubicBezTo>
                  <a:pt x="1076" y="1309"/>
                  <a:pt x="1069" y="1316"/>
                  <a:pt x="1061" y="1316"/>
                </a:cubicBezTo>
                <a:cubicBezTo>
                  <a:pt x="951" y="1316"/>
                  <a:pt x="951" y="1316"/>
                  <a:pt x="951" y="1316"/>
                </a:cubicBezTo>
                <a:cubicBezTo>
                  <a:pt x="942" y="1316"/>
                  <a:pt x="936" y="1309"/>
                  <a:pt x="936" y="1301"/>
                </a:cubicBezTo>
                <a:cubicBezTo>
                  <a:pt x="936" y="882"/>
                  <a:pt x="936" y="882"/>
                  <a:pt x="936" y="882"/>
                </a:cubicBezTo>
                <a:cubicBezTo>
                  <a:pt x="936" y="873"/>
                  <a:pt x="942" y="867"/>
                  <a:pt x="951" y="867"/>
                </a:cubicBezTo>
                <a:lnTo>
                  <a:pt x="1061" y="867"/>
                </a:lnTo>
                <a:close/>
                <a:moveTo>
                  <a:pt x="1046" y="897"/>
                </a:moveTo>
                <a:cubicBezTo>
                  <a:pt x="966" y="897"/>
                  <a:pt x="966" y="897"/>
                  <a:pt x="966" y="897"/>
                </a:cubicBezTo>
                <a:cubicBezTo>
                  <a:pt x="966" y="1286"/>
                  <a:pt x="966" y="1286"/>
                  <a:pt x="966" y="1286"/>
                </a:cubicBezTo>
                <a:cubicBezTo>
                  <a:pt x="1046" y="1286"/>
                  <a:pt x="1046" y="1286"/>
                  <a:pt x="1046" y="1286"/>
                </a:cubicBezTo>
                <a:lnTo>
                  <a:pt x="1046" y="897"/>
                </a:lnTo>
                <a:close/>
                <a:moveTo>
                  <a:pt x="877" y="993"/>
                </a:moveTo>
                <a:cubicBezTo>
                  <a:pt x="886" y="993"/>
                  <a:pt x="892" y="1000"/>
                  <a:pt x="892" y="1008"/>
                </a:cubicBezTo>
                <a:cubicBezTo>
                  <a:pt x="892" y="1301"/>
                  <a:pt x="892" y="1301"/>
                  <a:pt x="892" y="1301"/>
                </a:cubicBezTo>
                <a:cubicBezTo>
                  <a:pt x="892" y="1309"/>
                  <a:pt x="886" y="1316"/>
                  <a:pt x="877" y="1316"/>
                </a:cubicBezTo>
                <a:cubicBezTo>
                  <a:pt x="768" y="1316"/>
                  <a:pt x="768" y="1316"/>
                  <a:pt x="768" y="1316"/>
                </a:cubicBezTo>
                <a:cubicBezTo>
                  <a:pt x="759" y="1316"/>
                  <a:pt x="752" y="1309"/>
                  <a:pt x="752" y="1301"/>
                </a:cubicBezTo>
                <a:cubicBezTo>
                  <a:pt x="752" y="1008"/>
                  <a:pt x="752" y="1008"/>
                  <a:pt x="752" y="1008"/>
                </a:cubicBezTo>
                <a:cubicBezTo>
                  <a:pt x="752" y="1000"/>
                  <a:pt x="759" y="993"/>
                  <a:pt x="768" y="993"/>
                </a:cubicBezTo>
                <a:lnTo>
                  <a:pt x="877" y="993"/>
                </a:lnTo>
                <a:close/>
                <a:moveTo>
                  <a:pt x="862" y="1023"/>
                </a:moveTo>
                <a:cubicBezTo>
                  <a:pt x="783" y="1023"/>
                  <a:pt x="783" y="1023"/>
                  <a:pt x="783" y="1023"/>
                </a:cubicBezTo>
                <a:cubicBezTo>
                  <a:pt x="783" y="1286"/>
                  <a:pt x="783" y="1286"/>
                  <a:pt x="783" y="1286"/>
                </a:cubicBezTo>
                <a:cubicBezTo>
                  <a:pt x="862" y="1286"/>
                  <a:pt x="862" y="1286"/>
                  <a:pt x="862" y="1286"/>
                </a:cubicBezTo>
                <a:lnTo>
                  <a:pt x="862" y="1023"/>
                </a:lnTo>
                <a:close/>
                <a:moveTo>
                  <a:pt x="1244" y="766"/>
                </a:moveTo>
                <a:cubicBezTo>
                  <a:pt x="1252" y="766"/>
                  <a:pt x="1259" y="773"/>
                  <a:pt x="1259" y="781"/>
                </a:cubicBezTo>
                <a:cubicBezTo>
                  <a:pt x="1259" y="1301"/>
                  <a:pt x="1259" y="1301"/>
                  <a:pt x="1259" y="1301"/>
                </a:cubicBezTo>
                <a:cubicBezTo>
                  <a:pt x="1259" y="1309"/>
                  <a:pt x="1252" y="1316"/>
                  <a:pt x="1244" y="1316"/>
                </a:cubicBezTo>
                <a:cubicBezTo>
                  <a:pt x="1134" y="1316"/>
                  <a:pt x="1134" y="1316"/>
                  <a:pt x="1134" y="1316"/>
                </a:cubicBezTo>
                <a:cubicBezTo>
                  <a:pt x="1126" y="1316"/>
                  <a:pt x="1119" y="1309"/>
                  <a:pt x="1119" y="1301"/>
                </a:cubicBezTo>
                <a:cubicBezTo>
                  <a:pt x="1119" y="781"/>
                  <a:pt x="1119" y="781"/>
                  <a:pt x="1119" y="781"/>
                </a:cubicBezTo>
                <a:cubicBezTo>
                  <a:pt x="1119" y="773"/>
                  <a:pt x="1126" y="766"/>
                  <a:pt x="1134" y="766"/>
                </a:cubicBezTo>
                <a:lnTo>
                  <a:pt x="1244" y="766"/>
                </a:lnTo>
                <a:close/>
                <a:moveTo>
                  <a:pt x="1229" y="796"/>
                </a:moveTo>
                <a:cubicBezTo>
                  <a:pt x="1149" y="796"/>
                  <a:pt x="1149" y="796"/>
                  <a:pt x="1149" y="796"/>
                </a:cubicBezTo>
                <a:cubicBezTo>
                  <a:pt x="1149" y="1286"/>
                  <a:pt x="1149" y="1286"/>
                  <a:pt x="1149" y="1286"/>
                </a:cubicBezTo>
                <a:cubicBezTo>
                  <a:pt x="1229" y="1286"/>
                  <a:pt x="1229" y="1286"/>
                  <a:pt x="1229" y="1286"/>
                </a:cubicBezTo>
                <a:lnTo>
                  <a:pt x="1229" y="796"/>
                </a:lnTo>
                <a:close/>
                <a:moveTo>
                  <a:pt x="1265" y="578"/>
                </a:moveTo>
                <a:cubicBezTo>
                  <a:pt x="1265" y="632"/>
                  <a:pt x="1221" y="676"/>
                  <a:pt x="1167" y="676"/>
                </a:cubicBezTo>
                <a:cubicBezTo>
                  <a:pt x="1113" y="676"/>
                  <a:pt x="1069" y="632"/>
                  <a:pt x="1069" y="578"/>
                </a:cubicBezTo>
                <a:cubicBezTo>
                  <a:pt x="1069" y="523"/>
                  <a:pt x="1113" y="479"/>
                  <a:pt x="1167" y="479"/>
                </a:cubicBezTo>
                <a:cubicBezTo>
                  <a:pt x="1221" y="479"/>
                  <a:pt x="1265" y="523"/>
                  <a:pt x="1265" y="578"/>
                </a:cubicBezTo>
                <a:close/>
                <a:moveTo>
                  <a:pt x="1235" y="578"/>
                </a:moveTo>
                <a:cubicBezTo>
                  <a:pt x="1235" y="540"/>
                  <a:pt x="1204" y="510"/>
                  <a:pt x="1167" y="510"/>
                </a:cubicBezTo>
                <a:cubicBezTo>
                  <a:pt x="1129" y="510"/>
                  <a:pt x="1099" y="540"/>
                  <a:pt x="1099" y="578"/>
                </a:cubicBezTo>
                <a:cubicBezTo>
                  <a:pt x="1099" y="615"/>
                  <a:pt x="1129" y="645"/>
                  <a:pt x="1167" y="645"/>
                </a:cubicBezTo>
                <a:cubicBezTo>
                  <a:pt x="1204" y="645"/>
                  <a:pt x="1235" y="615"/>
                  <a:pt x="1235" y="578"/>
                </a:cubicBezTo>
                <a:close/>
              </a:path>
            </a:pathLst>
          </a:custGeom>
          <a:solidFill>
            <a:srgbClr val="006DA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7" name="Google Shape;507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56789" y="3327422"/>
            <a:ext cx="2679776" cy="1339888"/>
          </a:xfrm>
          <a:prstGeom prst="rect">
            <a:avLst/>
          </a:prstGeom>
          <a:noFill/>
          <a:ln>
            <a:noFill/>
          </a:ln>
          <a:effectLst>
            <a:outerShdw rotWithShape="0" algn="ctr">
              <a:schemeClr val="lt1"/>
            </a:outerShdw>
          </a:effectLst>
        </p:spPr>
      </p:pic>
      <p:pic>
        <p:nvPicPr>
          <p:cNvPr id="508" name="Google Shape;508;p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920147" y="3071855"/>
            <a:ext cx="1576108" cy="1562036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50800">
              <a:srgbClr val="006DA4"/>
            </a:outerShdw>
          </a:effectLst>
        </p:spPr>
      </p:pic>
      <p:pic>
        <p:nvPicPr>
          <p:cNvPr id="509" name="Google Shape;509;p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17036" y="3001495"/>
            <a:ext cx="1236845" cy="1814583"/>
          </a:xfrm>
          <a:prstGeom prst="rect">
            <a:avLst/>
          </a:prstGeom>
          <a:solidFill>
            <a:srgbClr val="0092C3"/>
          </a:solidFill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4" name="Google Shape;514;p48"/>
          <p:cNvCxnSpPr/>
          <p:nvPr/>
        </p:nvCxnSpPr>
        <p:spPr>
          <a:xfrm rot="10800000">
            <a:off x="7216247" y="6348688"/>
            <a:ext cx="2953931" cy="0"/>
          </a:xfrm>
          <a:prstGeom prst="straightConnector1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515" name="Google Shape;515;p48"/>
          <p:cNvCxnSpPr/>
          <p:nvPr/>
        </p:nvCxnSpPr>
        <p:spPr>
          <a:xfrm rot="10800000">
            <a:off x="13748282" y="6348688"/>
            <a:ext cx="2938210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med" w="med" type="none"/>
            <a:tailEnd len="med" w="med" type="none"/>
          </a:ln>
        </p:spPr>
      </p:cxnSp>
      <p:sp>
        <p:nvSpPr>
          <p:cNvPr id="516" name="Google Shape;516;p48"/>
          <p:cNvSpPr/>
          <p:nvPr/>
        </p:nvSpPr>
        <p:spPr>
          <a:xfrm>
            <a:off x="16686492" y="5678666"/>
            <a:ext cx="1253358" cy="1253356"/>
          </a:xfrm>
          <a:prstGeom prst="ellipse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7" name="Google Shape;517;p48"/>
          <p:cNvSpPr/>
          <p:nvPr/>
        </p:nvSpPr>
        <p:spPr>
          <a:xfrm>
            <a:off x="5962889" y="5678666"/>
            <a:ext cx="1253358" cy="1253356"/>
          </a:xfrm>
          <a:prstGeom prst="ellipse">
            <a:avLst/>
          </a:prstGeom>
          <a:noFill/>
          <a:ln cap="flat" cmpd="sng" w="1905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8" name="Google Shape;518;p48"/>
          <p:cNvSpPr txBox="1"/>
          <p:nvPr/>
        </p:nvSpPr>
        <p:spPr>
          <a:xfrm>
            <a:off x="6092145" y="5936012"/>
            <a:ext cx="99484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/>
          </a:p>
        </p:txBody>
      </p:sp>
      <p:sp>
        <p:nvSpPr>
          <p:cNvPr id="519" name="Google Shape;519;p48"/>
          <p:cNvSpPr txBox="1"/>
          <p:nvPr/>
        </p:nvSpPr>
        <p:spPr>
          <a:xfrm>
            <a:off x="16815748" y="5936012"/>
            <a:ext cx="99484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04</a:t>
            </a:r>
            <a:endParaRPr/>
          </a:p>
        </p:txBody>
      </p:sp>
      <p:sp>
        <p:nvSpPr>
          <p:cNvPr id="520" name="Google Shape;520;p48"/>
          <p:cNvSpPr txBox="1"/>
          <p:nvPr/>
        </p:nvSpPr>
        <p:spPr>
          <a:xfrm>
            <a:off x="1574976" y="5986800"/>
            <a:ext cx="412633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IDENTIFICAÇÃO</a:t>
            </a:r>
            <a:endParaRPr/>
          </a:p>
        </p:txBody>
      </p:sp>
      <p:sp>
        <p:nvSpPr>
          <p:cNvPr id="521" name="Google Shape;521;p48"/>
          <p:cNvSpPr txBox="1"/>
          <p:nvPr/>
        </p:nvSpPr>
        <p:spPr>
          <a:xfrm>
            <a:off x="1574976" y="6806794"/>
            <a:ext cx="4372191" cy="151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Material recebe número de registro e identificação física (se possível)</a:t>
            </a:r>
            <a:endParaRPr sz="2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2" name="Google Shape;522;p48"/>
          <p:cNvSpPr txBox="1"/>
          <p:nvPr/>
        </p:nvSpPr>
        <p:spPr>
          <a:xfrm>
            <a:off x="18331446" y="5982178"/>
            <a:ext cx="468780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INCORPORAÇÃO</a:t>
            </a:r>
            <a:endParaRPr/>
          </a:p>
        </p:txBody>
      </p:sp>
      <p:sp>
        <p:nvSpPr>
          <p:cNvPr id="523" name="Google Shape;523;p48"/>
          <p:cNvSpPr txBox="1"/>
          <p:nvPr/>
        </p:nvSpPr>
        <p:spPr>
          <a:xfrm>
            <a:off x="18340638" y="6806794"/>
            <a:ext cx="4126331" cy="997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Material é incluído no patrimônio do órgão</a:t>
            </a:r>
            <a:endParaRPr sz="2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4" name="Google Shape;524;p48"/>
          <p:cNvSpPr/>
          <p:nvPr/>
        </p:nvSpPr>
        <p:spPr>
          <a:xfrm>
            <a:off x="8485327" y="3021218"/>
            <a:ext cx="1684851" cy="2778044"/>
          </a:xfrm>
          <a:custGeom>
            <a:rect b="b" l="l" r="r" t="t"/>
            <a:pathLst>
              <a:path extrusionOk="0" h="676" w="410">
                <a:moveTo>
                  <a:pt x="0" y="0"/>
                </a:moveTo>
                <a:cubicBezTo>
                  <a:pt x="129" y="0"/>
                  <a:pt x="129" y="0"/>
                  <a:pt x="129" y="0"/>
                </a:cubicBezTo>
                <a:cubicBezTo>
                  <a:pt x="162" y="0"/>
                  <a:pt x="189" y="26"/>
                  <a:pt x="189" y="60"/>
                </a:cubicBezTo>
                <a:cubicBezTo>
                  <a:pt x="189" y="616"/>
                  <a:pt x="189" y="616"/>
                  <a:pt x="189" y="616"/>
                </a:cubicBezTo>
                <a:cubicBezTo>
                  <a:pt x="189" y="649"/>
                  <a:pt x="216" y="676"/>
                  <a:pt x="249" y="676"/>
                </a:cubicBezTo>
                <a:cubicBezTo>
                  <a:pt x="410" y="676"/>
                  <a:pt x="410" y="676"/>
                  <a:pt x="410" y="676"/>
                </a:cubicBez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5" name="Google Shape;525;p48"/>
          <p:cNvSpPr/>
          <p:nvPr/>
        </p:nvSpPr>
        <p:spPr>
          <a:xfrm>
            <a:off x="13748283" y="3021218"/>
            <a:ext cx="1684851" cy="2778044"/>
          </a:xfrm>
          <a:custGeom>
            <a:rect b="b" l="l" r="r" t="t"/>
            <a:pathLst>
              <a:path extrusionOk="0" h="676" w="410">
                <a:moveTo>
                  <a:pt x="410" y="0"/>
                </a:moveTo>
                <a:cubicBezTo>
                  <a:pt x="281" y="0"/>
                  <a:pt x="281" y="0"/>
                  <a:pt x="281" y="0"/>
                </a:cubicBezTo>
                <a:cubicBezTo>
                  <a:pt x="248" y="0"/>
                  <a:pt x="221" y="26"/>
                  <a:pt x="221" y="60"/>
                </a:cubicBezTo>
                <a:cubicBezTo>
                  <a:pt x="221" y="616"/>
                  <a:pt x="221" y="616"/>
                  <a:pt x="221" y="616"/>
                </a:cubicBezTo>
                <a:cubicBezTo>
                  <a:pt x="221" y="649"/>
                  <a:pt x="194" y="676"/>
                  <a:pt x="161" y="676"/>
                </a:cubicBezTo>
                <a:cubicBezTo>
                  <a:pt x="0" y="676"/>
                  <a:pt x="0" y="676"/>
                  <a:pt x="0" y="676"/>
                </a:cubicBezTo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48"/>
          <p:cNvSpPr/>
          <p:nvPr/>
        </p:nvSpPr>
        <p:spPr>
          <a:xfrm>
            <a:off x="15433134" y="2394540"/>
            <a:ext cx="1253358" cy="1253356"/>
          </a:xfrm>
          <a:prstGeom prst="ellipse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7" name="Google Shape;527;p48"/>
          <p:cNvSpPr/>
          <p:nvPr/>
        </p:nvSpPr>
        <p:spPr>
          <a:xfrm>
            <a:off x="7216247" y="2394540"/>
            <a:ext cx="1253358" cy="1253356"/>
          </a:xfrm>
          <a:prstGeom prst="ellipse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8" name="Google Shape;528;p48"/>
          <p:cNvSpPr txBox="1"/>
          <p:nvPr/>
        </p:nvSpPr>
        <p:spPr>
          <a:xfrm>
            <a:off x="7330203" y="2672643"/>
            <a:ext cx="99484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/>
          </a:p>
        </p:txBody>
      </p:sp>
      <p:sp>
        <p:nvSpPr>
          <p:cNvPr id="529" name="Google Shape;529;p48"/>
          <p:cNvSpPr txBox="1"/>
          <p:nvPr/>
        </p:nvSpPr>
        <p:spPr>
          <a:xfrm>
            <a:off x="15562390" y="2672643"/>
            <a:ext cx="99484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/>
          </a:p>
        </p:txBody>
      </p:sp>
      <p:sp>
        <p:nvSpPr>
          <p:cNvPr id="530" name="Google Shape;530;p48"/>
          <p:cNvSpPr txBox="1"/>
          <p:nvPr/>
        </p:nvSpPr>
        <p:spPr>
          <a:xfrm>
            <a:off x="3481989" y="2713263"/>
            <a:ext cx="32785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AQUISIÇÃO</a:t>
            </a:r>
            <a:endParaRPr/>
          </a:p>
        </p:txBody>
      </p:sp>
      <p:sp>
        <p:nvSpPr>
          <p:cNvPr id="531" name="Google Shape;531;p48"/>
          <p:cNvSpPr txBox="1"/>
          <p:nvPr/>
        </p:nvSpPr>
        <p:spPr>
          <a:xfrm>
            <a:off x="3027014" y="3386732"/>
            <a:ext cx="4188489" cy="997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Material é adquirido e documentado</a:t>
            </a:r>
            <a:endParaRPr sz="2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32" name="Google Shape;532;p48"/>
          <p:cNvSpPr txBox="1"/>
          <p:nvPr/>
        </p:nvSpPr>
        <p:spPr>
          <a:xfrm>
            <a:off x="17154936" y="2698001"/>
            <a:ext cx="525280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REGISTRO NO SIAD</a:t>
            </a:r>
            <a:endParaRPr/>
          </a:p>
        </p:txBody>
      </p:sp>
      <p:sp>
        <p:nvSpPr>
          <p:cNvPr id="533" name="Google Shape;533;p48"/>
          <p:cNvSpPr txBox="1"/>
          <p:nvPr/>
        </p:nvSpPr>
        <p:spPr>
          <a:xfrm>
            <a:off x="17687094" y="3513917"/>
            <a:ext cx="4188489" cy="997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Dados do material são inseridos no sistema</a:t>
            </a:r>
            <a:endParaRPr sz="2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4" name="Google Shape;534;p48"/>
          <p:cNvSpPr/>
          <p:nvPr/>
        </p:nvSpPr>
        <p:spPr>
          <a:xfrm>
            <a:off x="8485327" y="6619705"/>
            <a:ext cx="1684851" cy="2778044"/>
          </a:xfrm>
          <a:custGeom>
            <a:rect b="b" l="l" r="r" t="t"/>
            <a:pathLst>
              <a:path extrusionOk="0" h="676" w="410">
                <a:moveTo>
                  <a:pt x="0" y="676"/>
                </a:moveTo>
                <a:cubicBezTo>
                  <a:pt x="129" y="676"/>
                  <a:pt x="129" y="676"/>
                  <a:pt x="129" y="676"/>
                </a:cubicBezTo>
                <a:cubicBezTo>
                  <a:pt x="162" y="676"/>
                  <a:pt x="189" y="650"/>
                  <a:pt x="189" y="61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27"/>
                  <a:pt x="216" y="0"/>
                  <a:pt x="249" y="0"/>
                </a:cubicBezTo>
                <a:cubicBezTo>
                  <a:pt x="410" y="0"/>
                  <a:pt x="410" y="0"/>
                  <a:pt x="410" y="0"/>
                </a:cubicBezTo>
              </a:path>
            </a:pathLst>
          </a:custGeom>
          <a:noFill/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p48"/>
          <p:cNvSpPr/>
          <p:nvPr/>
        </p:nvSpPr>
        <p:spPr>
          <a:xfrm>
            <a:off x="13748283" y="6619705"/>
            <a:ext cx="1684851" cy="2778044"/>
          </a:xfrm>
          <a:custGeom>
            <a:rect b="b" l="l" r="r" t="t"/>
            <a:pathLst>
              <a:path extrusionOk="0" h="676" w="410">
                <a:moveTo>
                  <a:pt x="410" y="676"/>
                </a:moveTo>
                <a:cubicBezTo>
                  <a:pt x="281" y="676"/>
                  <a:pt x="281" y="676"/>
                  <a:pt x="281" y="676"/>
                </a:cubicBezTo>
                <a:cubicBezTo>
                  <a:pt x="248" y="676"/>
                  <a:pt x="221" y="650"/>
                  <a:pt x="221" y="616"/>
                </a:cubicBezTo>
                <a:cubicBezTo>
                  <a:pt x="221" y="60"/>
                  <a:pt x="221" y="60"/>
                  <a:pt x="221" y="60"/>
                </a:cubicBezTo>
                <a:cubicBezTo>
                  <a:pt x="221" y="27"/>
                  <a:pt x="194" y="0"/>
                  <a:pt x="161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6" name="Google Shape;536;p48"/>
          <p:cNvSpPr/>
          <p:nvPr/>
        </p:nvSpPr>
        <p:spPr>
          <a:xfrm>
            <a:off x="15433134" y="8756602"/>
            <a:ext cx="1253358" cy="1253356"/>
          </a:xfrm>
          <a:prstGeom prst="ellipse">
            <a:avLst/>
          </a:prstGeom>
          <a:noFill/>
          <a:ln cap="flat" cmpd="sng" w="1905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7" name="Google Shape;537;p48"/>
          <p:cNvSpPr/>
          <p:nvPr/>
        </p:nvSpPr>
        <p:spPr>
          <a:xfrm>
            <a:off x="7216247" y="8756602"/>
            <a:ext cx="1253358" cy="1253356"/>
          </a:xfrm>
          <a:prstGeom prst="ellipse">
            <a:avLst/>
          </a:prstGeom>
          <a:noFill/>
          <a:ln cap="flat" cmpd="sng" w="19050">
            <a:solidFill>
              <a:schemeClr val="accent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p48"/>
          <p:cNvSpPr txBox="1"/>
          <p:nvPr/>
        </p:nvSpPr>
        <p:spPr>
          <a:xfrm>
            <a:off x="7330203" y="9028415"/>
            <a:ext cx="99484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05</a:t>
            </a:r>
            <a:endParaRPr/>
          </a:p>
        </p:txBody>
      </p:sp>
      <p:sp>
        <p:nvSpPr>
          <p:cNvPr id="539" name="Google Shape;539;p48"/>
          <p:cNvSpPr txBox="1"/>
          <p:nvPr/>
        </p:nvSpPr>
        <p:spPr>
          <a:xfrm>
            <a:off x="15562390" y="9028415"/>
            <a:ext cx="99484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06</a:t>
            </a:r>
            <a:endParaRPr/>
          </a:p>
        </p:txBody>
      </p:sp>
      <p:sp>
        <p:nvSpPr>
          <p:cNvPr id="540" name="Google Shape;540;p48"/>
          <p:cNvSpPr txBox="1"/>
          <p:nvPr/>
        </p:nvSpPr>
        <p:spPr>
          <a:xfrm>
            <a:off x="2515646" y="9181598"/>
            <a:ext cx="41884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DISTRIBUIÇÃO</a:t>
            </a:r>
            <a:endParaRPr/>
          </a:p>
        </p:txBody>
      </p:sp>
      <p:sp>
        <p:nvSpPr>
          <p:cNvPr id="541" name="Google Shape;541;p48"/>
          <p:cNvSpPr txBox="1"/>
          <p:nvPr/>
        </p:nvSpPr>
        <p:spPr>
          <a:xfrm>
            <a:off x="2310063" y="9935205"/>
            <a:ext cx="4637568" cy="151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Material é distribuído à unidade requisitante com termo de responsabilidade</a:t>
            </a:r>
            <a:endParaRPr sz="2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48"/>
          <p:cNvSpPr txBox="1"/>
          <p:nvPr/>
        </p:nvSpPr>
        <p:spPr>
          <a:xfrm>
            <a:off x="17157526" y="9074581"/>
            <a:ext cx="41884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CONTROLE</a:t>
            </a:r>
            <a:endParaRPr/>
          </a:p>
        </p:txBody>
      </p:sp>
      <p:sp>
        <p:nvSpPr>
          <p:cNvPr id="543" name="Google Shape;543;p48"/>
          <p:cNvSpPr txBox="1"/>
          <p:nvPr/>
        </p:nvSpPr>
        <p:spPr>
          <a:xfrm>
            <a:off x="17157526" y="9935205"/>
            <a:ext cx="4791922" cy="9975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Material é acompanhado e controlado pelo sistema</a:t>
            </a:r>
            <a:endParaRPr sz="2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4" name="Google Shape;544;p48"/>
          <p:cNvSpPr/>
          <p:nvPr/>
        </p:nvSpPr>
        <p:spPr>
          <a:xfrm>
            <a:off x="9975195" y="4371457"/>
            <a:ext cx="3952350" cy="3954462"/>
          </a:xfrm>
          <a:prstGeom prst="ellipse">
            <a:avLst/>
          </a:prstGeom>
          <a:gradFill>
            <a:gsLst>
              <a:gs pos="0">
                <a:schemeClr val="accent1"/>
              </a:gs>
              <a:gs pos="33000">
                <a:schemeClr val="accent2"/>
              </a:gs>
              <a:gs pos="66000">
                <a:schemeClr val="accent3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8"/>
          <p:cNvSpPr txBox="1"/>
          <p:nvPr/>
        </p:nvSpPr>
        <p:spPr>
          <a:xfrm>
            <a:off x="10185900" y="5893404"/>
            <a:ext cx="3628110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6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RESUMO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49"/>
          <p:cNvSpPr txBox="1"/>
          <p:nvPr>
            <p:ph type="title"/>
          </p:nvPr>
        </p:nvSpPr>
        <p:spPr>
          <a:xfrm>
            <a:off x="1671649" y="128216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"/>
              <a:buNone/>
            </a:pPr>
            <a:r>
              <a:rPr b="1" lang="pt-BR">
                <a:latin typeface="Open Sans"/>
                <a:ea typeface="Open Sans"/>
                <a:cs typeface="Open Sans"/>
                <a:sym typeface="Open Sans"/>
              </a:rPr>
              <a:t>5. A BAIXA DE BENS</a:t>
            </a:r>
            <a:endParaRPr b="1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1" name="Google Shape;551;p49"/>
          <p:cNvSpPr txBox="1"/>
          <p:nvPr/>
        </p:nvSpPr>
        <p:spPr>
          <a:xfrm>
            <a:off x="1937202" y="5286250"/>
            <a:ext cx="9675378" cy="3815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b="1" lang="pt-BR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baixa de bens</a:t>
            </a:r>
            <a:r>
              <a:rPr lang="pt-BR" sz="3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no patrimônio público é o processo de exclusão formal de um bem do ativo permanente do órgão. Essa exclusão pode ocorrer por diversos motivos, como a venda, a doação, a perda total, a inutilização ou a destinação final ambientalmente adequada.</a:t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2" name="Google Shape;552;p49"/>
          <p:cNvSpPr txBox="1"/>
          <p:nvPr/>
        </p:nvSpPr>
        <p:spPr>
          <a:xfrm>
            <a:off x="1671649" y="4263541"/>
            <a:ext cx="102064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lt1"/>
                </a:solidFill>
                <a:highlight>
                  <a:srgbClr val="006DA4"/>
                </a:highlight>
                <a:latin typeface="Open Sans"/>
                <a:ea typeface="Open Sans"/>
                <a:cs typeface="Open Sans"/>
                <a:sym typeface="Open Sans"/>
              </a:rPr>
              <a:t>DEFINIÇÃO</a:t>
            </a:r>
            <a:endParaRPr/>
          </a:p>
        </p:txBody>
      </p:sp>
      <p:sp>
        <p:nvSpPr>
          <p:cNvPr id="553" name="Google Shape;553;p49"/>
          <p:cNvSpPr txBox="1"/>
          <p:nvPr/>
        </p:nvSpPr>
        <p:spPr>
          <a:xfrm>
            <a:off x="13019418" y="5286250"/>
            <a:ext cx="10211236" cy="3207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Alienação:</a:t>
            </a:r>
            <a:r>
              <a:rPr lang="pt-BR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Venda, doação ou permuta do bem.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Perda total:</a:t>
            </a:r>
            <a:r>
              <a:rPr lang="pt-BR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Danos irreparáveis ou extravio do bem.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Inutilização:</a:t>
            </a:r>
            <a:r>
              <a:rPr lang="pt-BR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Quando o bem se torna obsoleto ou impróprio para o uso.</a:t>
            </a:r>
            <a:endParaRPr/>
          </a:p>
          <a:p>
            <a:pPr indent="0" lvl="0" marL="0" marR="0" rtl="0" algn="just"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Destinação final ambientalmente adequada:</a:t>
            </a:r>
            <a:r>
              <a:rPr lang="pt-BR" sz="3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Descarte de bens inservíveis de acordo com a legislação ambiental</a:t>
            </a:r>
            <a:endParaRPr sz="3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p49"/>
          <p:cNvSpPr txBox="1"/>
          <p:nvPr/>
        </p:nvSpPr>
        <p:spPr>
          <a:xfrm>
            <a:off x="12802850" y="4263541"/>
            <a:ext cx="102064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lt1"/>
                </a:solidFill>
                <a:highlight>
                  <a:srgbClr val="006DA4"/>
                </a:highlight>
                <a:latin typeface="Open Sans"/>
                <a:ea typeface="Open Sans"/>
                <a:cs typeface="Open Sans"/>
                <a:sym typeface="Open Sans"/>
              </a:rPr>
              <a:t>MOTIVOS PARA A BAIXA DE BENS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2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</a:pPr>
            <a:r>
              <a:rPr b="1" lang="pt-BR"/>
              <a:t>CONTEÚDO PROGRAMÁTICO</a:t>
            </a:r>
            <a:endParaRPr b="1">
              <a:solidFill>
                <a:schemeClr val="accent2"/>
              </a:solidFill>
            </a:endParaRPr>
          </a:p>
        </p:txBody>
      </p:sp>
      <p:sp>
        <p:nvSpPr>
          <p:cNvPr id="337" name="Google Shape;337;p32"/>
          <p:cNvSpPr/>
          <p:nvPr/>
        </p:nvSpPr>
        <p:spPr>
          <a:xfrm>
            <a:off x="2292896" y="2760995"/>
            <a:ext cx="4006183" cy="4007605"/>
          </a:xfrm>
          <a:custGeom>
            <a:rect b="b" l="l" r="r" t="t"/>
            <a:pathLst>
              <a:path extrusionOk="0" h="2517" w="2517">
                <a:moveTo>
                  <a:pt x="1258" y="0"/>
                </a:moveTo>
                <a:cubicBezTo>
                  <a:pt x="564" y="0"/>
                  <a:pt x="0" y="564"/>
                  <a:pt x="0" y="1259"/>
                </a:cubicBezTo>
                <a:cubicBezTo>
                  <a:pt x="0" y="1953"/>
                  <a:pt x="564" y="2517"/>
                  <a:pt x="1258" y="2517"/>
                </a:cubicBezTo>
                <a:cubicBezTo>
                  <a:pt x="1953" y="2517"/>
                  <a:pt x="2517" y="1953"/>
                  <a:pt x="2517" y="1259"/>
                </a:cubicBezTo>
                <a:cubicBezTo>
                  <a:pt x="2517" y="564"/>
                  <a:pt x="1953" y="0"/>
                  <a:pt x="1258" y="0"/>
                </a:cubicBezTo>
                <a:close/>
                <a:moveTo>
                  <a:pt x="1258" y="2388"/>
                </a:moveTo>
                <a:cubicBezTo>
                  <a:pt x="635" y="2388"/>
                  <a:pt x="129" y="1883"/>
                  <a:pt x="129" y="1259"/>
                </a:cubicBezTo>
                <a:cubicBezTo>
                  <a:pt x="129" y="635"/>
                  <a:pt x="635" y="129"/>
                  <a:pt x="1258" y="129"/>
                </a:cubicBezTo>
                <a:cubicBezTo>
                  <a:pt x="1882" y="129"/>
                  <a:pt x="2388" y="635"/>
                  <a:pt x="2388" y="1259"/>
                </a:cubicBezTo>
                <a:cubicBezTo>
                  <a:pt x="2388" y="1883"/>
                  <a:pt x="1882" y="2388"/>
                  <a:pt x="1258" y="2388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2341096" y="7356581"/>
            <a:ext cx="4004762" cy="4006183"/>
          </a:xfrm>
          <a:custGeom>
            <a:rect b="b" l="l" r="r" t="t"/>
            <a:pathLst>
              <a:path extrusionOk="0" h="2516" w="2516">
                <a:moveTo>
                  <a:pt x="1258" y="0"/>
                </a:moveTo>
                <a:cubicBezTo>
                  <a:pt x="563" y="0"/>
                  <a:pt x="0" y="563"/>
                  <a:pt x="0" y="1258"/>
                </a:cubicBezTo>
                <a:cubicBezTo>
                  <a:pt x="0" y="1953"/>
                  <a:pt x="563" y="2516"/>
                  <a:pt x="1258" y="2516"/>
                </a:cubicBezTo>
                <a:cubicBezTo>
                  <a:pt x="1953" y="2516"/>
                  <a:pt x="2516" y="1953"/>
                  <a:pt x="2516" y="1258"/>
                </a:cubicBezTo>
                <a:cubicBezTo>
                  <a:pt x="2516" y="563"/>
                  <a:pt x="1953" y="0"/>
                  <a:pt x="1258" y="0"/>
                </a:cubicBezTo>
                <a:close/>
                <a:moveTo>
                  <a:pt x="1258" y="2388"/>
                </a:moveTo>
                <a:cubicBezTo>
                  <a:pt x="634" y="2388"/>
                  <a:pt x="128" y="1882"/>
                  <a:pt x="128" y="1258"/>
                </a:cubicBezTo>
                <a:cubicBezTo>
                  <a:pt x="128" y="634"/>
                  <a:pt x="634" y="128"/>
                  <a:pt x="1258" y="128"/>
                </a:cubicBezTo>
                <a:cubicBezTo>
                  <a:pt x="1882" y="128"/>
                  <a:pt x="2388" y="634"/>
                  <a:pt x="2388" y="1258"/>
                </a:cubicBezTo>
                <a:cubicBezTo>
                  <a:pt x="2388" y="1882"/>
                  <a:pt x="1882" y="2388"/>
                  <a:pt x="1258" y="2388"/>
                </a:cubicBezTo>
                <a:close/>
              </a:path>
            </a:pathLst>
          </a:cu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4295277" y="2633002"/>
            <a:ext cx="4185373" cy="460775"/>
          </a:xfrm>
          <a:custGeom>
            <a:rect b="b" l="l" r="r" t="t"/>
            <a:pathLst>
              <a:path extrusionOk="0" h="460775" w="4185373">
                <a:moveTo>
                  <a:pt x="3953564" y="0"/>
                </a:moveTo>
                <a:lnTo>
                  <a:pt x="4185373" y="230388"/>
                </a:lnTo>
                <a:lnTo>
                  <a:pt x="3953564" y="460775"/>
                </a:lnTo>
                <a:lnTo>
                  <a:pt x="3953564" y="332782"/>
                </a:lnTo>
                <a:lnTo>
                  <a:pt x="0" y="332782"/>
                </a:lnTo>
                <a:lnTo>
                  <a:pt x="0" y="127993"/>
                </a:lnTo>
                <a:lnTo>
                  <a:pt x="3953564" y="12799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highlight>
                <a:srgbClr val="006DA4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4343476" y="7227165"/>
            <a:ext cx="4185373" cy="478986"/>
          </a:xfrm>
          <a:custGeom>
            <a:rect b="b" l="l" r="r" t="t"/>
            <a:pathLst>
              <a:path extrusionOk="0" h="462198" w="5562012">
                <a:moveTo>
                  <a:pt x="5331624" y="0"/>
                </a:moveTo>
                <a:lnTo>
                  <a:pt x="5562012" y="231810"/>
                </a:lnTo>
                <a:lnTo>
                  <a:pt x="5331624" y="462198"/>
                </a:lnTo>
                <a:lnTo>
                  <a:pt x="5331624" y="332783"/>
                </a:lnTo>
                <a:lnTo>
                  <a:pt x="0" y="332783"/>
                </a:lnTo>
                <a:lnTo>
                  <a:pt x="0" y="129416"/>
                </a:lnTo>
                <a:lnTo>
                  <a:pt x="5331624" y="12941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2"/>
          <p:cNvSpPr txBox="1"/>
          <p:nvPr/>
        </p:nvSpPr>
        <p:spPr>
          <a:xfrm>
            <a:off x="8996732" y="2555612"/>
            <a:ext cx="15387267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dk2"/>
                </a:solidFill>
                <a:highlight>
                  <a:srgbClr val="00CCD7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Módulo 1: Fundamentos e Organização do Patrimônio Público</a:t>
            </a:r>
            <a:endParaRPr/>
          </a:p>
        </p:txBody>
      </p:sp>
      <p:sp>
        <p:nvSpPr>
          <p:cNvPr id="342" name="Google Shape;342;p32"/>
          <p:cNvSpPr txBox="1"/>
          <p:nvPr/>
        </p:nvSpPr>
        <p:spPr>
          <a:xfrm>
            <a:off x="8996734" y="3411451"/>
            <a:ext cx="10058182" cy="3479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b="1"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FUNDAMENTOS LEGAIS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b="1"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 QUE SÃO BENS PÚBLICOS?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b="1"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CLASSIFICAÇÃO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b="1"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INCORPORAÇÃO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b="1"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BAIXA DE BENS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b="1"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NORMATIZAÇÃO INTERNA DOS BENS PATRIMONIAIS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43" name="Google Shape;343;p32"/>
          <p:cNvSpPr/>
          <p:nvPr/>
        </p:nvSpPr>
        <p:spPr>
          <a:xfrm>
            <a:off x="3672512" y="3827378"/>
            <a:ext cx="1241425" cy="1874837"/>
          </a:xfrm>
          <a:custGeom>
            <a:rect b="b" l="l" r="r" t="t"/>
            <a:pathLst>
              <a:path extrusionOk="0" h="2147" w="1422">
                <a:moveTo>
                  <a:pt x="1387" y="549"/>
                </a:moveTo>
                <a:cubicBezTo>
                  <a:pt x="1317" y="255"/>
                  <a:pt x="1056" y="35"/>
                  <a:pt x="753" y="13"/>
                </a:cubicBezTo>
                <a:cubicBezTo>
                  <a:pt x="556" y="0"/>
                  <a:pt x="367" y="66"/>
                  <a:pt x="223" y="200"/>
                </a:cubicBezTo>
                <a:cubicBezTo>
                  <a:pt x="81" y="333"/>
                  <a:pt x="0" y="521"/>
                  <a:pt x="0" y="715"/>
                </a:cubicBezTo>
                <a:cubicBezTo>
                  <a:pt x="0" y="811"/>
                  <a:pt x="19" y="904"/>
                  <a:pt x="56" y="992"/>
                </a:cubicBezTo>
                <a:cubicBezTo>
                  <a:pt x="56" y="994"/>
                  <a:pt x="56" y="994"/>
                  <a:pt x="56" y="994"/>
                </a:cubicBezTo>
                <a:cubicBezTo>
                  <a:pt x="59" y="997"/>
                  <a:pt x="59" y="997"/>
                  <a:pt x="59" y="997"/>
                </a:cubicBezTo>
                <a:cubicBezTo>
                  <a:pt x="68" y="1013"/>
                  <a:pt x="97" y="1063"/>
                  <a:pt x="132" y="1125"/>
                </a:cubicBezTo>
                <a:cubicBezTo>
                  <a:pt x="187" y="1223"/>
                  <a:pt x="258" y="1352"/>
                  <a:pt x="286" y="1414"/>
                </a:cubicBezTo>
                <a:cubicBezTo>
                  <a:pt x="305" y="1459"/>
                  <a:pt x="340" y="1559"/>
                  <a:pt x="365" y="1636"/>
                </a:cubicBezTo>
                <a:cubicBezTo>
                  <a:pt x="373" y="1658"/>
                  <a:pt x="387" y="1676"/>
                  <a:pt x="405" y="1688"/>
                </a:cubicBezTo>
                <a:cubicBezTo>
                  <a:pt x="405" y="1773"/>
                  <a:pt x="405" y="1773"/>
                  <a:pt x="405" y="1773"/>
                </a:cubicBezTo>
                <a:cubicBezTo>
                  <a:pt x="405" y="1816"/>
                  <a:pt x="405" y="1816"/>
                  <a:pt x="405" y="1816"/>
                </a:cubicBezTo>
                <a:cubicBezTo>
                  <a:pt x="405" y="1884"/>
                  <a:pt x="405" y="1884"/>
                  <a:pt x="405" y="1884"/>
                </a:cubicBezTo>
                <a:cubicBezTo>
                  <a:pt x="405" y="1926"/>
                  <a:pt x="405" y="1926"/>
                  <a:pt x="405" y="1926"/>
                </a:cubicBezTo>
                <a:cubicBezTo>
                  <a:pt x="405" y="1948"/>
                  <a:pt x="405" y="1948"/>
                  <a:pt x="405" y="1948"/>
                </a:cubicBezTo>
                <a:cubicBezTo>
                  <a:pt x="405" y="1986"/>
                  <a:pt x="430" y="2018"/>
                  <a:pt x="464" y="2031"/>
                </a:cubicBezTo>
                <a:cubicBezTo>
                  <a:pt x="467" y="2096"/>
                  <a:pt x="520" y="2147"/>
                  <a:pt x="585" y="2147"/>
                </a:cubicBezTo>
                <a:cubicBezTo>
                  <a:pt x="820" y="2147"/>
                  <a:pt x="820" y="2147"/>
                  <a:pt x="820" y="2147"/>
                </a:cubicBezTo>
                <a:cubicBezTo>
                  <a:pt x="886" y="2147"/>
                  <a:pt x="939" y="2096"/>
                  <a:pt x="942" y="2031"/>
                </a:cubicBezTo>
                <a:cubicBezTo>
                  <a:pt x="976" y="2019"/>
                  <a:pt x="1000" y="1986"/>
                  <a:pt x="1000" y="1948"/>
                </a:cubicBezTo>
                <a:cubicBezTo>
                  <a:pt x="1000" y="1926"/>
                  <a:pt x="1000" y="1926"/>
                  <a:pt x="1000" y="1926"/>
                </a:cubicBezTo>
                <a:cubicBezTo>
                  <a:pt x="1000" y="1884"/>
                  <a:pt x="1000" y="1884"/>
                  <a:pt x="1000" y="1884"/>
                </a:cubicBezTo>
                <a:cubicBezTo>
                  <a:pt x="1000" y="1816"/>
                  <a:pt x="1000" y="1816"/>
                  <a:pt x="1000" y="1816"/>
                </a:cubicBezTo>
                <a:cubicBezTo>
                  <a:pt x="1000" y="1773"/>
                  <a:pt x="1000" y="1773"/>
                  <a:pt x="1000" y="1773"/>
                </a:cubicBezTo>
                <a:cubicBezTo>
                  <a:pt x="1000" y="1688"/>
                  <a:pt x="1000" y="1688"/>
                  <a:pt x="1000" y="1688"/>
                </a:cubicBezTo>
                <a:cubicBezTo>
                  <a:pt x="1019" y="1676"/>
                  <a:pt x="1033" y="1658"/>
                  <a:pt x="1041" y="1636"/>
                </a:cubicBezTo>
                <a:cubicBezTo>
                  <a:pt x="1076" y="1528"/>
                  <a:pt x="1105" y="1449"/>
                  <a:pt x="1120" y="1414"/>
                </a:cubicBezTo>
                <a:cubicBezTo>
                  <a:pt x="1148" y="1351"/>
                  <a:pt x="1221" y="1219"/>
                  <a:pt x="1266" y="1139"/>
                </a:cubicBezTo>
                <a:cubicBezTo>
                  <a:pt x="1275" y="1139"/>
                  <a:pt x="1275" y="1139"/>
                  <a:pt x="1275" y="1139"/>
                </a:cubicBezTo>
                <a:cubicBezTo>
                  <a:pt x="1275" y="1123"/>
                  <a:pt x="1275" y="1123"/>
                  <a:pt x="1275" y="1123"/>
                </a:cubicBezTo>
                <a:cubicBezTo>
                  <a:pt x="1308" y="1063"/>
                  <a:pt x="1336" y="1015"/>
                  <a:pt x="1346" y="999"/>
                </a:cubicBezTo>
                <a:cubicBezTo>
                  <a:pt x="1347" y="997"/>
                  <a:pt x="1348" y="995"/>
                  <a:pt x="1349" y="993"/>
                </a:cubicBezTo>
                <a:cubicBezTo>
                  <a:pt x="1353" y="989"/>
                  <a:pt x="1353" y="989"/>
                  <a:pt x="1353" y="989"/>
                </a:cubicBezTo>
                <a:cubicBezTo>
                  <a:pt x="1353" y="985"/>
                  <a:pt x="1353" y="985"/>
                  <a:pt x="1353" y="985"/>
                </a:cubicBezTo>
                <a:cubicBezTo>
                  <a:pt x="1410" y="847"/>
                  <a:pt x="1422" y="696"/>
                  <a:pt x="1387" y="549"/>
                </a:cubicBezTo>
                <a:close/>
                <a:moveTo>
                  <a:pt x="820" y="2105"/>
                </a:moveTo>
                <a:cubicBezTo>
                  <a:pt x="585" y="2105"/>
                  <a:pt x="585" y="2105"/>
                  <a:pt x="585" y="2105"/>
                </a:cubicBezTo>
                <a:cubicBezTo>
                  <a:pt x="545" y="2105"/>
                  <a:pt x="512" y="2075"/>
                  <a:pt x="506" y="2037"/>
                </a:cubicBezTo>
                <a:cubicBezTo>
                  <a:pt x="900" y="2037"/>
                  <a:pt x="900" y="2037"/>
                  <a:pt x="900" y="2037"/>
                </a:cubicBezTo>
                <a:cubicBezTo>
                  <a:pt x="894" y="2075"/>
                  <a:pt x="861" y="2105"/>
                  <a:pt x="820" y="2105"/>
                </a:cubicBezTo>
                <a:close/>
                <a:moveTo>
                  <a:pt x="958" y="1948"/>
                </a:moveTo>
                <a:cubicBezTo>
                  <a:pt x="958" y="1974"/>
                  <a:pt x="937" y="1995"/>
                  <a:pt x="912" y="1995"/>
                </a:cubicBezTo>
                <a:cubicBezTo>
                  <a:pt x="494" y="1995"/>
                  <a:pt x="494" y="1995"/>
                  <a:pt x="494" y="1995"/>
                </a:cubicBezTo>
                <a:cubicBezTo>
                  <a:pt x="468" y="1995"/>
                  <a:pt x="448" y="1974"/>
                  <a:pt x="448" y="1948"/>
                </a:cubicBezTo>
                <a:cubicBezTo>
                  <a:pt x="448" y="1926"/>
                  <a:pt x="448" y="1926"/>
                  <a:pt x="448" y="1926"/>
                </a:cubicBezTo>
                <a:cubicBezTo>
                  <a:pt x="958" y="1926"/>
                  <a:pt x="958" y="1926"/>
                  <a:pt x="958" y="1926"/>
                </a:cubicBezTo>
                <a:lnTo>
                  <a:pt x="958" y="1948"/>
                </a:lnTo>
                <a:close/>
                <a:moveTo>
                  <a:pt x="958" y="1884"/>
                </a:moveTo>
                <a:cubicBezTo>
                  <a:pt x="448" y="1884"/>
                  <a:pt x="448" y="1884"/>
                  <a:pt x="448" y="1884"/>
                </a:cubicBezTo>
                <a:cubicBezTo>
                  <a:pt x="448" y="1816"/>
                  <a:pt x="448" y="1816"/>
                  <a:pt x="448" y="1816"/>
                </a:cubicBezTo>
                <a:cubicBezTo>
                  <a:pt x="958" y="1816"/>
                  <a:pt x="958" y="1816"/>
                  <a:pt x="958" y="1816"/>
                </a:cubicBezTo>
                <a:lnTo>
                  <a:pt x="958" y="1884"/>
                </a:lnTo>
                <a:close/>
                <a:moveTo>
                  <a:pt x="958" y="1705"/>
                </a:moveTo>
                <a:cubicBezTo>
                  <a:pt x="958" y="1773"/>
                  <a:pt x="958" y="1773"/>
                  <a:pt x="958" y="1773"/>
                </a:cubicBezTo>
                <a:cubicBezTo>
                  <a:pt x="448" y="1773"/>
                  <a:pt x="448" y="1773"/>
                  <a:pt x="448" y="1773"/>
                </a:cubicBezTo>
                <a:cubicBezTo>
                  <a:pt x="448" y="1705"/>
                  <a:pt x="448" y="1705"/>
                  <a:pt x="448" y="1705"/>
                </a:cubicBezTo>
                <a:cubicBezTo>
                  <a:pt x="461" y="1705"/>
                  <a:pt x="461" y="1705"/>
                  <a:pt x="461" y="1705"/>
                </a:cubicBezTo>
                <a:cubicBezTo>
                  <a:pt x="598" y="1705"/>
                  <a:pt x="598" y="1705"/>
                  <a:pt x="598" y="1705"/>
                </a:cubicBezTo>
                <a:cubicBezTo>
                  <a:pt x="808" y="1705"/>
                  <a:pt x="808" y="1705"/>
                  <a:pt x="808" y="1705"/>
                </a:cubicBezTo>
                <a:cubicBezTo>
                  <a:pt x="944" y="1705"/>
                  <a:pt x="944" y="1705"/>
                  <a:pt x="944" y="1705"/>
                </a:cubicBezTo>
                <a:lnTo>
                  <a:pt x="958" y="1705"/>
                </a:lnTo>
                <a:close/>
                <a:moveTo>
                  <a:pt x="616" y="1182"/>
                </a:moveTo>
                <a:cubicBezTo>
                  <a:pt x="541" y="1040"/>
                  <a:pt x="541" y="1040"/>
                  <a:pt x="541" y="1040"/>
                </a:cubicBezTo>
                <a:cubicBezTo>
                  <a:pt x="691" y="1138"/>
                  <a:pt x="691" y="1138"/>
                  <a:pt x="691" y="1138"/>
                </a:cubicBezTo>
                <a:cubicBezTo>
                  <a:pt x="698" y="1142"/>
                  <a:pt x="707" y="1142"/>
                  <a:pt x="714" y="1138"/>
                </a:cubicBezTo>
                <a:cubicBezTo>
                  <a:pt x="865" y="1040"/>
                  <a:pt x="865" y="1040"/>
                  <a:pt x="865" y="1040"/>
                </a:cubicBezTo>
                <a:cubicBezTo>
                  <a:pt x="789" y="1182"/>
                  <a:pt x="789" y="1182"/>
                  <a:pt x="789" y="1182"/>
                </a:cubicBezTo>
                <a:cubicBezTo>
                  <a:pt x="788" y="1185"/>
                  <a:pt x="787" y="1189"/>
                  <a:pt x="787" y="1192"/>
                </a:cubicBezTo>
                <a:cubicBezTo>
                  <a:pt x="787" y="1663"/>
                  <a:pt x="787" y="1663"/>
                  <a:pt x="787" y="1663"/>
                </a:cubicBezTo>
                <a:cubicBezTo>
                  <a:pt x="619" y="1663"/>
                  <a:pt x="619" y="1663"/>
                  <a:pt x="619" y="1663"/>
                </a:cubicBezTo>
                <a:cubicBezTo>
                  <a:pt x="619" y="1192"/>
                  <a:pt x="619" y="1192"/>
                  <a:pt x="619" y="1192"/>
                </a:cubicBezTo>
                <a:cubicBezTo>
                  <a:pt x="619" y="1189"/>
                  <a:pt x="618" y="1185"/>
                  <a:pt x="616" y="1182"/>
                </a:cubicBezTo>
                <a:close/>
                <a:moveTo>
                  <a:pt x="1313" y="972"/>
                </a:moveTo>
                <a:cubicBezTo>
                  <a:pt x="1310" y="976"/>
                  <a:pt x="1310" y="976"/>
                  <a:pt x="1310" y="976"/>
                </a:cubicBezTo>
                <a:cubicBezTo>
                  <a:pt x="1300" y="993"/>
                  <a:pt x="1273" y="1039"/>
                  <a:pt x="1241" y="1097"/>
                </a:cubicBezTo>
                <a:cubicBezTo>
                  <a:pt x="1235" y="1107"/>
                  <a:pt x="1235" y="1107"/>
                  <a:pt x="1235" y="1107"/>
                </a:cubicBezTo>
                <a:cubicBezTo>
                  <a:pt x="1190" y="1187"/>
                  <a:pt x="1111" y="1329"/>
                  <a:pt x="1082" y="1397"/>
                </a:cubicBezTo>
                <a:cubicBezTo>
                  <a:pt x="1061" y="1443"/>
                  <a:pt x="1026" y="1545"/>
                  <a:pt x="1001" y="1622"/>
                </a:cubicBezTo>
                <a:cubicBezTo>
                  <a:pt x="993" y="1647"/>
                  <a:pt x="970" y="1663"/>
                  <a:pt x="944" y="1663"/>
                </a:cubicBezTo>
                <a:cubicBezTo>
                  <a:pt x="829" y="1663"/>
                  <a:pt x="829" y="1663"/>
                  <a:pt x="829" y="1663"/>
                </a:cubicBezTo>
                <a:cubicBezTo>
                  <a:pt x="829" y="1197"/>
                  <a:pt x="829" y="1197"/>
                  <a:pt x="829" y="1197"/>
                </a:cubicBezTo>
                <a:cubicBezTo>
                  <a:pt x="940" y="989"/>
                  <a:pt x="940" y="989"/>
                  <a:pt x="940" y="989"/>
                </a:cubicBezTo>
                <a:cubicBezTo>
                  <a:pt x="945" y="980"/>
                  <a:pt x="943" y="970"/>
                  <a:pt x="936" y="963"/>
                </a:cubicBezTo>
                <a:cubicBezTo>
                  <a:pt x="929" y="957"/>
                  <a:pt x="918" y="956"/>
                  <a:pt x="910" y="961"/>
                </a:cubicBezTo>
                <a:cubicBezTo>
                  <a:pt x="703" y="1095"/>
                  <a:pt x="703" y="1095"/>
                  <a:pt x="703" y="1095"/>
                </a:cubicBezTo>
                <a:cubicBezTo>
                  <a:pt x="495" y="961"/>
                  <a:pt x="495" y="961"/>
                  <a:pt x="495" y="961"/>
                </a:cubicBezTo>
                <a:cubicBezTo>
                  <a:pt x="487" y="956"/>
                  <a:pt x="477" y="957"/>
                  <a:pt x="470" y="963"/>
                </a:cubicBezTo>
                <a:cubicBezTo>
                  <a:pt x="463" y="970"/>
                  <a:pt x="461" y="980"/>
                  <a:pt x="465" y="989"/>
                </a:cubicBezTo>
                <a:cubicBezTo>
                  <a:pt x="577" y="1197"/>
                  <a:pt x="577" y="1197"/>
                  <a:pt x="577" y="1197"/>
                </a:cubicBezTo>
                <a:cubicBezTo>
                  <a:pt x="577" y="1663"/>
                  <a:pt x="577" y="1663"/>
                  <a:pt x="577" y="1663"/>
                </a:cubicBezTo>
                <a:cubicBezTo>
                  <a:pt x="461" y="1663"/>
                  <a:pt x="461" y="1663"/>
                  <a:pt x="461" y="1663"/>
                </a:cubicBezTo>
                <a:cubicBezTo>
                  <a:pt x="436" y="1663"/>
                  <a:pt x="413" y="1647"/>
                  <a:pt x="405" y="1622"/>
                </a:cubicBezTo>
                <a:cubicBezTo>
                  <a:pt x="380" y="1545"/>
                  <a:pt x="345" y="1443"/>
                  <a:pt x="324" y="1397"/>
                </a:cubicBezTo>
                <a:cubicBezTo>
                  <a:pt x="296" y="1334"/>
                  <a:pt x="224" y="1203"/>
                  <a:pt x="169" y="1104"/>
                </a:cubicBezTo>
                <a:cubicBezTo>
                  <a:pt x="134" y="1042"/>
                  <a:pt x="105" y="992"/>
                  <a:pt x="96" y="976"/>
                </a:cubicBezTo>
                <a:cubicBezTo>
                  <a:pt x="94" y="974"/>
                  <a:pt x="94" y="974"/>
                  <a:pt x="94" y="974"/>
                </a:cubicBezTo>
                <a:cubicBezTo>
                  <a:pt x="59" y="892"/>
                  <a:pt x="42" y="805"/>
                  <a:pt x="42" y="715"/>
                </a:cubicBezTo>
                <a:cubicBezTo>
                  <a:pt x="42" y="532"/>
                  <a:pt x="118" y="356"/>
                  <a:pt x="252" y="231"/>
                </a:cubicBezTo>
                <a:cubicBezTo>
                  <a:pt x="388" y="105"/>
                  <a:pt x="564" y="42"/>
                  <a:pt x="750" y="55"/>
                </a:cubicBezTo>
                <a:cubicBezTo>
                  <a:pt x="1035" y="75"/>
                  <a:pt x="1280" y="282"/>
                  <a:pt x="1346" y="558"/>
                </a:cubicBezTo>
                <a:cubicBezTo>
                  <a:pt x="1379" y="698"/>
                  <a:pt x="1367" y="841"/>
                  <a:pt x="1313" y="972"/>
                </a:cubicBezTo>
                <a:close/>
                <a:moveTo>
                  <a:pt x="911" y="278"/>
                </a:moveTo>
                <a:cubicBezTo>
                  <a:pt x="907" y="289"/>
                  <a:pt x="895" y="295"/>
                  <a:pt x="884" y="292"/>
                </a:cubicBezTo>
                <a:cubicBezTo>
                  <a:pt x="834" y="275"/>
                  <a:pt x="782" y="267"/>
                  <a:pt x="729" y="267"/>
                </a:cubicBezTo>
                <a:cubicBezTo>
                  <a:pt x="453" y="267"/>
                  <a:pt x="229" y="491"/>
                  <a:pt x="229" y="767"/>
                </a:cubicBezTo>
                <a:cubicBezTo>
                  <a:pt x="229" y="778"/>
                  <a:pt x="219" y="788"/>
                  <a:pt x="208" y="788"/>
                </a:cubicBezTo>
                <a:cubicBezTo>
                  <a:pt x="196" y="788"/>
                  <a:pt x="187" y="778"/>
                  <a:pt x="187" y="767"/>
                </a:cubicBezTo>
                <a:cubicBezTo>
                  <a:pt x="187" y="468"/>
                  <a:pt x="430" y="225"/>
                  <a:pt x="729" y="225"/>
                </a:cubicBezTo>
                <a:cubicBezTo>
                  <a:pt x="786" y="225"/>
                  <a:pt x="843" y="234"/>
                  <a:pt x="898" y="251"/>
                </a:cubicBezTo>
                <a:cubicBezTo>
                  <a:pt x="909" y="255"/>
                  <a:pt x="915" y="267"/>
                  <a:pt x="911" y="2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32"/>
          <p:cNvSpPr txBox="1"/>
          <p:nvPr/>
        </p:nvSpPr>
        <p:spPr>
          <a:xfrm>
            <a:off x="8996733" y="7158881"/>
            <a:ext cx="13981252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lt2"/>
                </a:solidFill>
                <a:highlight>
                  <a:srgbClr val="006DA4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Módulo 2: Gestão, Controle e Procedimentos Específicos</a:t>
            </a:r>
            <a:endParaRPr/>
          </a:p>
        </p:txBody>
      </p:sp>
      <p:sp>
        <p:nvSpPr>
          <p:cNvPr id="345" name="Google Shape;345;p32"/>
          <p:cNvSpPr txBox="1"/>
          <p:nvPr/>
        </p:nvSpPr>
        <p:spPr>
          <a:xfrm>
            <a:off x="8996733" y="7932406"/>
            <a:ext cx="10648119" cy="30658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b="1"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O CONTROLE PATRIMONIAL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b="1"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AS NOÇÕES DE SEGURANÇA PATRIMONIAL NO ESTADO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b="1"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TRANSFERÊNCIA DE BENS PATRIMONIAIS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b="1"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ETIQUETAGEM (MÉTODOS E IMPOSSIBILIDADE)</a:t>
            </a:r>
            <a:endParaRPr/>
          </a:p>
          <a:p>
            <a:pPr indent="-457200" lvl="0" marL="4572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libri"/>
              <a:buAutoNum type="arabicPeriod"/>
            </a:pPr>
            <a:r>
              <a:rPr b="1"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PROCEDIMENTOS A SEREM OBSERVADOS PARA CESSÃO, DOAÇÃO E REAVALIAÇÃO</a:t>
            </a:r>
            <a:endParaRPr/>
          </a:p>
        </p:txBody>
      </p:sp>
      <p:sp>
        <p:nvSpPr>
          <p:cNvPr id="346" name="Google Shape;346;p32"/>
          <p:cNvSpPr/>
          <p:nvPr/>
        </p:nvSpPr>
        <p:spPr>
          <a:xfrm>
            <a:off x="3314435" y="8565553"/>
            <a:ext cx="1647702" cy="1588238"/>
          </a:xfrm>
          <a:custGeom>
            <a:rect b="b" l="l" r="r" t="t"/>
            <a:pathLst>
              <a:path extrusionOk="0" h="1141" w="1114">
                <a:moveTo>
                  <a:pt x="346" y="489"/>
                </a:moveTo>
                <a:cubicBezTo>
                  <a:pt x="341" y="486"/>
                  <a:pt x="340" y="479"/>
                  <a:pt x="344" y="474"/>
                </a:cubicBezTo>
                <a:cubicBezTo>
                  <a:pt x="347" y="468"/>
                  <a:pt x="355" y="467"/>
                  <a:pt x="360" y="471"/>
                </a:cubicBezTo>
                <a:cubicBezTo>
                  <a:pt x="425" y="518"/>
                  <a:pt x="425" y="518"/>
                  <a:pt x="425" y="518"/>
                </a:cubicBezTo>
                <a:cubicBezTo>
                  <a:pt x="533" y="378"/>
                  <a:pt x="533" y="378"/>
                  <a:pt x="533" y="378"/>
                </a:cubicBezTo>
                <a:cubicBezTo>
                  <a:pt x="537" y="374"/>
                  <a:pt x="544" y="373"/>
                  <a:pt x="549" y="376"/>
                </a:cubicBezTo>
                <a:cubicBezTo>
                  <a:pt x="554" y="380"/>
                  <a:pt x="555" y="387"/>
                  <a:pt x="551" y="392"/>
                </a:cubicBezTo>
                <a:cubicBezTo>
                  <a:pt x="437" y="540"/>
                  <a:pt x="437" y="540"/>
                  <a:pt x="437" y="540"/>
                </a:cubicBezTo>
                <a:cubicBezTo>
                  <a:pt x="435" y="543"/>
                  <a:pt x="431" y="545"/>
                  <a:pt x="428" y="545"/>
                </a:cubicBezTo>
                <a:cubicBezTo>
                  <a:pt x="425" y="545"/>
                  <a:pt x="423" y="544"/>
                  <a:pt x="421" y="543"/>
                </a:cubicBezTo>
                <a:lnTo>
                  <a:pt x="346" y="489"/>
                </a:lnTo>
                <a:close/>
                <a:moveTo>
                  <a:pt x="328" y="598"/>
                </a:moveTo>
                <a:cubicBezTo>
                  <a:pt x="256" y="527"/>
                  <a:pt x="256" y="411"/>
                  <a:pt x="328" y="340"/>
                </a:cubicBezTo>
                <a:cubicBezTo>
                  <a:pt x="399" y="268"/>
                  <a:pt x="515" y="268"/>
                  <a:pt x="586" y="340"/>
                </a:cubicBezTo>
                <a:cubicBezTo>
                  <a:pt x="657" y="411"/>
                  <a:pt x="657" y="527"/>
                  <a:pt x="586" y="598"/>
                </a:cubicBezTo>
                <a:cubicBezTo>
                  <a:pt x="550" y="634"/>
                  <a:pt x="504" y="651"/>
                  <a:pt x="457" y="651"/>
                </a:cubicBezTo>
                <a:cubicBezTo>
                  <a:pt x="410" y="651"/>
                  <a:pt x="363" y="634"/>
                  <a:pt x="328" y="598"/>
                </a:cubicBezTo>
                <a:close/>
                <a:moveTo>
                  <a:pt x="344" y="582"/>
                </a:moveTo>
                <a:cubicBezTo>
                  <a:pt x="406" y="644"/>
                  <a:pt x="508" y="644"/>
                  <a:pt x="570" y="582"/>
                </a:cubicBezTo>
                <a:cubicBezTo>
                  <a:pt x="632" y="520"/>
                  <a:pt x="632" y="418"/>
                  <a:pt x="570" y="356"/>
                </a:cubicBezTo>
                <a:cubicBezTo>
                  <a:pt x="539" y="325"/>
                  <a:pt x="498" y="309"/>
                  <a:pt x="457" y="309"/>
                </a:cubicBezTo>
                <a:cubicBezTo>
                  <a:pt x="416" y="309"/>
                  <a:pt x="375" y="325"/>
                  <a:pt x="344" y="356"/>
                </a:cubicBezTo>
                <a:cubicBezTo>
                  <a:pt x="281" y="418"/>
                  <a:pt x="281" y="520"/>
                  <a:pt x="344" y="582"/>
                </a:cubicBezTo>
                <a:close/>
                <a:moveTo>
                  <a:pt x="305" y="697"/>
                </a:moveTo>
                <a:cubicBezTo>
                  <a:pt x="97" y="906"/>
                  <a:pt x="97" y="906"/>
                  <a:pt x="97" y="906"/>
                </a:cubicBezTo>
                <a:cubicBezTo>
                  <a:pt x="87" y="916"/>
                  <a:pt x="74" y="921"/>
                  <a:pt x="61" y="921"/>
                </a:cubicBezTo>
                <a:cubicBezTo>
                  <a:pt x="47" y="921"/>
                  <a:pt x="35" y="916"/>
                  <a:pt x="25" y="906"/>
                </a:cubicBezTo>
                <a:cubicBezTo>
                  <a:pt x="20" y="901"/>
                  <a:pt x="20" y="901"/>
                  <a:pt x="20" y="901"/>
                </a:cubicBezTo>
                <a:cubicBezTo>
                  <a:pt x="0" y="882"/>
                  <a:pt x="0" y="850"/>
                  <a:pt x="20" y="830"/>
                </a:cubicBezTo>
                <a:cubicBezTo>
                  <a:pt x="229" y="620"/>
                  <a:pt x="229" y="620"/>
                  <a:pt x="229" y="620"/>
                </a:cubicBezTo>
                <a:cubicBezTo>
                  <a:pt x="228" y="620"/>
                  <a:pt x="228" y="620"/>
                  <a:pt x="228" y="620"/>
                </a:cubicBezTo>
                <a:cubicBezTo>
                  <a:pt x="219" y="611"/>
                  <a:pt x="219" y="595"/>
                  <a:pt x="228" y="586"/>
                </a:cubicBezTo>
                <a:cubicBezTo>
                  <a:pt x="252" y="562"/>
                  <a:pt x="252" y="562"/>
                  <a:pt x="252" y="562"/>
                </a:cubicBezTo>
                <a:cubicBezTo>
                  <a:pt x="250" y="559"/>
                  <a:pt x="249" y="555"/>
                  <a:pt x="247" y="552"/>
                </a:cubicBezTo>
                <a:cubicBezTo>
                  <a:pt x="214" y="468"/>
                  <a:pt x="234" y="373"/>
                  <a:pt x="297" y="309"/>
                </a:cubicBezTo>
                <a:cubicBezTo>
                  <a:pt x="385" y="221"/>
                  <a:pt x="528" y="221"/>
                  <a:pt x="616" y="309"/>
                </a:cubicBezTo>
                <a:cubicBezTo>
                  <a:pt x="704" y="397"/>
                  <a:pt x="704" y="540"/>
                  <a:pt x="616" y="628"/>
                </a:cubicBezTo>
                <a:cubicBezTo>
                  <a:pt x="573" y="671"/>
                  <a:pt x="516" y="694"/>
                  <a:pt x="457" y="694"/>
                </a:cubicBezTo>
                <a:cubicBezTo>
                  <a:pt x="429" y="694"/>
                  <a:pt x="401" y="689"/>
                  <a:pt x="374" y="679"/>
                </a:cubicBezTo>
                <a:cubicBezTo>
                  <a:pt x="370" y="677"/>
                  <a:pt x="367" y="675"/>
                  <a:pt x="363" y="674"/>
                </a:cubicBezTo>
                <a:cubicBezTo>
                  <a:pt x="340" y="697"/>
                  <a:pt x="340" y="697"/>
                  <a:pt x="340" y="697"/>
                </a:cubicBezTo>
                <a:cubicBezTo>
                  <a:pt x="335" y="702"/>
                  <a:pt x="329" y="704"/>
                  <a:pt x="322" y="704"/>
                </a:cubicBezTo>
                <a:cubicBezTo>
                  <a:pt x="316" y="704"/>
                  <a:pt x="310" y="702"/>
                  <a:pt x="305" y="697"/>
                </a:cubicBezTo>
                <a:close/>
                <a:moveTo>
                  <a:pt x="268" y="543"/>
                </a:moveTo>
                <a:cubicBezTo>
                  <a:pt x="270" y="549"/>
                  <a:pt x="273" y="554"/>
                  <a:pt x="276" y="560"/>
                </a:cubicBezTo>
                <a:cubicBezTo>
                  <a:pt x="276" y="560"/>
                  <a:pt x="276" y="560"/>
                  <a:pt x="276" y="560"/>
                </a:cubicBezTo>
                <a:cubicBezTo>
                  <a:pt x="282" y="573"/>
                  <a:pt x="291" y="586"/>
                  <a:pt x="301" y="598"/>
                </a:cubicBezTo>
                <a:cubicBezTo>
                  <a:pt x="305" y="603"/>
                  <a:pt x="309" y="608"/>
                  <a:pt x="313" y="612"/>
                </a:cubicBezTo>
                <a:cubicBezTo>
                  <a:pt x="329" y="628"/>
                  <a:pt x="346" y="640"/>
                  <a:pt x="365" y="650"/>
                </a:cubicBezTo>
                <a:cubicBezTo>
                  <a:pt x="371" y="653"/>
                  <a:pt x="377" y="655"/>
                  <a:pt x="382" y="657"/>
                </a:cubicBezTo>
                <a:cubicBezTo>
                  <a:pt x="457" y="687"/>
                  <a:pt x="543" y="669"/>
                  <a:pt x="600" y="612"/>
                </a:cubicBezTo>
                <a:cubicBezTo>
                  <a:pt x="679" y="533"/>
                  <a:pt x="679" y="405"/>
                  <a:pt x="600" y="325"/>
                </a:cubicBezTo>
                <a:cubicBezTo>
                  <a:pt x="561" y="286"/>
                  <a:pt x="509" y="266"/>
                  <a:pt x="457" y="266"/>
                </a:cubicBezTo>
                <a:cubicBezTo>
                  <a:pt x="405" y="266"/>
                  <a:pt x="353" y="286"/>
                  <a:pt x="313" y="325"/>
                </a:cubicBezTo>
                <a:cubicBezTo>
                  <a:pt x="256" y="383"/>
                  <a:pt x="238" y="468"/>
                  <a:pt x="268" y="543"/>
                </a:cubicBezTo>
                <a:close/>
                <a:moveTo>
                  <a:pt x="245" y="604"/>
                </a:moveTo>
                <a:cubicBezTo>
                  <a:pt x="245" y="604"/>
                  <a:pt x="245" y="604"/>
                  <a:pt x="245" y="604"/>
                </a:cubicBezTo>
                <a:cubicBezTo>
                  <a:pt x="321" y="681"/>
                  <a:pt x="321" y="681"/>
                  <a:pt x="321" y="681"/>
                </a:cubicBezTo>
                <a:cubicBezTo>
                  <a:pt x="322" y="681"/>
                  <a:pt x="323" y="681"/>
                  <a:pt x="324" y="681"/>
                </a:cubicBezTo>
                <a:cubicBezTo>
                  <a:pt x="342" y="663"/>
                  <a:pt x="342" y="663"/>
                  <a:pt x="342" y="663"/>
                </a:cubicBezTo>
                <a:cubicBezTo>
                  <a:pt x="341" y="663"/>
                  <a:pt x="341" y="662"/>
                  <a:pt x="341" y="662"/>
                </a:cubicBezTo>
                <a:cubicBezTo>
                  <a:pt x="334" y="658"/>
                  <a:pt x="327" y="653"/>
                  <a:pt x="320" y="648"/>
                </a:cubicBezTo>
                <a:cubicBezTo>
                  <a:pt x="319" y="647"/>
                  <a:pt x="318" y="646"/>
                  <a:pt x="316" y="645"/>
                </a:cubicBezTo>
                <a:cubicBezTo>
                  <a:pt x="310" y="640"/>
                  <a:pt x="303" y="634"/>
                  <a:pt x="297" y="628"/>
                </a:cubicBezTo>
                <a:cubicBezTo>
                  <a:pt x="291" y="622"/>
                  <a:pt x="286" y="616"/>
                  <a:pt x="281" y="609"/>
                </a:cubicBezTo>
                <a:cubicBezTo>
                  <a:pt x="279" y="608"/>
                  <a:pt x="278" y="606"/>
                  <a:pt x="277" y="605"/>
                </a:cubicBezTo>
                <a:cubicBezTo>
                  <a:pt x="272" y="598"/>
                  <a:pt x="267" y="591"/>
                  <a:pt x="263" y="584"/>
                </a:cubicBezTo>
                <a:cubicBezTo>
                  <a:pt x="263" y="584"/>
                  <a:pt x="263" y="584"/>
                  <a:pt x="263" y="584"/>
                </a:cubicBezTo>
                <a:cubicBezTo>
                  <a:pt x="244" y="602"/>
                  <a:pt x="244" y="602"/>
                  <a:pt x="244" y="602"/>
                </a:cubicBezTo>
                <a:cubicBezTo>
                  <a:pt x="244" y="602"/>
                  <a:pt x="244" y="603"/>
                  <a:pt x="244" y="604"/>
                </a:cubicBezTo>
                <a:lnTo>
                  <a:pt x="245" y="604"/>
                </a:lnTo>
                <a:close/>
                <a:moveTo>
                  <a:pt x="289" y="681"/>
                </a:moveTo>
                <a:cubicBezTo>
                  <a:pt x="245" y="636"/>
                  <a:pt x="245" y="636"/>
                  <a:pt x="245" y="636"/>
                </a:cubicBezTo>
                <a:cubicBezTo>
                  <a:pt x="36" y="846"/>
                  <a:pt x="36" y="846"/>
                  <a:pt x="36" y="846"/>
                </a:cubicBezTo>
                <a:cubicBezTo>
                  <a:pt x="31" y="851"/>
                  <a:pt x="28" y="858"/>
                  <a:pt x="28" y="866"/>
                </a:cubicBezTo>
                <a:cubicBezTo>
                  <a:pt x="28" y="873"/>
                  <a:pt x="31" y="880"/>
                  <a:pt x="36" y="885"/>
                </a:cubicBezTo>
                <a:cubicBezTo>
                  <a:pt x="41" y="890"/>
                  <a:pt x="41" y="890"/>
                  <a:pt x="41" y="890"/>
                </a:cubicBezTo>
                <a:cubicBezTo>
                  <a:pt x="52" y="901"/>
                  <a:pt x="70" y="901"/>
                  <a:pt x="80" y="890"/>
                </a:cubicBezTo>
                <a:lnTo>
                  <a:pt x="289" y="681"/>
                </a:lnTo>
                <a:close/>
                <a:moveTo>
                  <a:pt x="1114" y="195"/>
                </a:moveTo>
                <a:cubicBezTo>
                  <a:pt x="1114" y="1092"/>
                  <a:pt x="1114" y="1092"/>
                  <a:pt x="1114" y="1092"/>
                </a:cubicBezTo>
                <a:cubicBezTo>
                  <a:pt x="1114" y="1119"/>
                  <a:pt x="1092" y="1141"/>
                  <a:pt x="1065" y="1141"/>
                </a:cubicBezTo>
                <a:cubicBezTo>
                  <a:pt x="415" y="1141"/>
                  <a:pt x="415" y="1141"/>
                  <a:pt x="415" y="1141"/>
                </a:cubicBezTo>
                <a:cubicBezTo>
                  <a:pt x="388" y="1141"/>
                  <a:pt x="366" y="1119"/>
                  <a:pt x="366" y="1092"/>
                </a:cubicBezTo>
                <a:cubicBezTo>
                  <a:pt x="366" y="1068"/>
                  <a:pt x="366" y="1068"/>
                  <a:pt x="366" y="1068"/>
                </a:cubicBezTo>
                <a:cubicBezTo>
                  <a:pt x="323" y="1068"/>
                  <a:pt x="323" y="1068"/>
                  <a:pt x="323" y="1068"/>
                </a:cubicBezTo>
                <a:cubicBezTo>
                  <a:pt x="295" y="1068"/>
                  <a:pt x="273" y="1046"/>
                  <a:pt x="273" y="1019"/>
                </a:cubicBezTo>
                <a:cubicBezTo>
                  <a:pt x="273" y="776"/>
                  <a:pt x="273" y="776"/>
                  <a:pt x="273" y="776"/>
                </a:cubicBezTo>
                <a:cubicBezTo>
                  <a:pt x="273" y="769"/>
                  <a:pt x="278" y="764"/>
                  <a:pt x="285" y="764"/>
                </a:cubicBezTo>
                <a:cubicBezTo>
                  <a:pt x="291" y="764"/>
                  <a:pt x="296" y="769"/>
                  <a:pt x="296" y="776"/>
                </a:cubicBezTo>
                <a:cubicBezTo>
                  <a:pt x="296" y="1019"/>
                  <a:pt x="296" y="1019"/>
                  <a:pt x="296" y="1019"/>
                </a:cubicBezTo>
                <a:cubicBezTo>
                  <a:pt x="296" y="1033"/>
                  <a:pt x="308" y="1045"/>
                  <a:pt x="323" y="1045"/>
                </a:cubicBezTo>
                <a:cubicBezTo>
                  <a:pt x="378" y="1045"/>
                  <a:pt x="378" y="1045"/>
                  <a:pt x="378" y="1045"/>
                </a:cubicBezTo>
                <a:cubicBezTo>
                  <a:pt x="991" y="1045"/>
                  <a:pt x="991" y="1045"/>
                  <a:pt x="991" y="1045"/>
                </a:cubicBezTo>
                <a:cubicBezTo>
                  <a:pt x="1005" y="1045"/>
                  <a:pt x="1017" y="1033"/>
                  <a:pt x="1017" y="1019"/>
                </a:cubicBezTo>
                <a:cubicBezTo>
                  <a:pt x="1017" y="157"/>
                  <a:pt x="1017" y="157"/>
                  <a:pt x="1017" y="157"/>
                </a:cubicBezTo>
                <a:cubicBezTo>
                  <a:pt x="1017" y="102"/>
                  <a:pt x="1017" y="102"/>
                  <a:pt x="1017" y="102"/>
                </a:cubicBezTo>
                <a:cubicBezTo>
                  <a:pt x="1017" y="88"/>
                  <a:pt x="1005" y="76"/>
                  <a:pt x="991" y="76"/>
                </a:cubicBezTo>
                <a:cubicBezTo>
                  <a:pt x="903" y="76"/>
                  <a:pt x="903" y="76"/>
                  <a:pt x="903" y="76"/>
                </a:cubicBezTo>
                <a:cubicBezTo>
                  <a:pt x="903" y="106"/>
                  <a:pt x="903" y="106"/>
                  <a:pt x="903" y="106"/>
                </a:cubicBezTo>
                <a:cubicBezTo>
                  <a:pt x="903" y="112"/>
                  <a:pt x="898" y="117"/>
                  <a:pt x="892" y="117"/>
                </a:cubicBezTo>
                <a:cubicBezTo>
                  <a:pt x="885" y="117"/>
                  <a:pt x="880" y="112"/>
                  <a:pt x="880" y="106"/>
                </a:cubicBezTo>
                <a:cubicBezTo>
                  <a:pt x="880" y="76"/>
                  <a:pt x="880" y="76"/>
                  <a:pt x="880" y="76"/>
                </a:cubicBezTo>
                <a:cubicBezTo>
                  <a:pt x="822" y="76"/>
                  <a:pt x="822" y="76"/>
                  <a:pt x="822" y="76"/>
                </a:cubicBezTo>
                <a:cubicBezTo>
                  <a:pt x="822" y="106"/>
                  <a:pt x="822" y="106"/>
                  <a:pt x="822" y="106"/>
                </a:cubicBezTo>
                <a:cubicBezTo>
                  <a:pt x="822" y="112"/>
                  <a:pt x="817" y="117"/>
                  <a:pt x="811" y="117"/>
                </a:cubicBezTo>
                <a:cubicBezTo>
                  <a:pt x="804" y="117"/>
                  <a:pt x="799" y="112"/>
                  <a:pt x="799" y="106"/>
                </a:cubicBezTo>
                <a:cubicBezTo>
                  <a:pt x="799" y="76"/>
                  <a:pt x="799" y="76"/>
                  <a:pt x="799" y="76"/>
                </a:cubicBezTo>
                <a:cubicBezTo>
                  <a:pt x="741" y="76"/>
                  <a:pt x="741" y="76"/>
                  <a:pt x="741" y="76"/>
                </a:cubicBezTo>
                <a:cubicBezTo>
                  <a:pt x="741" y="106"/>
                  <a:pt x="741" y="106"/>
                  <a:pt x="741" y="106"/>
                </a:cubicBezTo>
                <a:cubicBezTo>
                  <a:pt x="741" y="112"/>
                  <a:pt x="736" y="117"/>
                  <a:pt x="730" y="117"/>
                </a:cubicBezTo>
                <a:cubicBezTo>
                  <a:pt x="724" y="117"/>
                  <a:pt x="719" y="112"/>
                  <a:pt x="719" y="106"/>
                </a:cubicBezTo>
                <a:cubicBezTo>
                  <a:pt x="719" y="76"/>
                  <a:pt x="719" y="76"/>
                  <a:pt x="719" y="76"/>
                </a:cubicBezTo>
                <a:cubicBezTo>
                  <a:pt x="660" y="76"/>
                  <a:pt x="660" y="76"/>
                  <a:pt x="660" y="76"/>
                </a:cubicBezTo>
                <a:cubicBezTo>
                  <a:pt x="660" y="106"/>
                  <a:pt x="660" y="106"/>
                  <a:pt x="660" y="106"/>
                </a:cubicBezTo>
                <a:cubicBezTo>
                  <a:pt x="660" y="112"/>
                  <a:pt x="655" y="117"/>
                  <a:pt x="649" y="117"/>
                </a:cubicBezTo>
                <a:cubicBezTo>
                  <a:pt x="643" y="117"/>
                  <a:pt x="638" y="112"/>
                  <a:pt x="638" y="106"/>
                </a:cubicBezTo>
                <a:cubicBezTo>
                  <a:pt x="638" y="76"/>
                  <a:pt x="638" y="76"/>
                  <a:pt x="638" y="76"/>
                </a:cubicBezTo>
                <a:cubicBezTo>
                  <a:pt x="580" y="76"/>
                  <a:pt x="580" y="76"/>
                  <a:pt x="580" y="76"/>
                </a:cubicBezTo>
                <a:cubicBezTo>
                  <a:pt x="580" y="106"/>
                  <a:pt x="580" y="106"/>
                  <a:pt x="580" y="106"/>
                </a:cubicBezTo>
                <a:cubicBezTo>
                  <a:pt x="580" y="112"/>
                  <a:pt x="574" y="117"/>
                  <a:pt x="568" y="117"/>
                </a:cubicBezTo>
                <a:cubicBezTo>
                  <a:pt x="562" y="117"/>
                  <a:pt x="557" y="112"/>
                  <a:pt x="557" y="106"/>
                </a:cubicBezTo>
                <a:cubicBezTo>
                  <a:pt x="557" y="76"/>
                  <a:pt x="557" y="76"/>
                  <a:pt x="557" y="76"/>
                </a:cubicBezTo>
                <a:cubicBezTo>
                  <a:pt x="499" y="76"/>
                  <a:pt x="499" y="76"/>
                  <a:pt x="499" y="76"/>
                </a:cubicBezTo>
                <a:cubicBezTo>
                  <a:pt x="499" y="106"/>
                  <a:pt x="499" y="106"/>
                  <a:pt x="499" y="106"/>
                </a:cubicBezTo>
                <a:cubicBezTo>
                  <a:pt x="499" y="112"/>
                  <a:pt x="494" y="117"/>
                  <a:pt x="487" y="117"/>
                </a:cubicBezTo>
                <a:cubicBezTo>
                  <a:pt x="481" y="117"/>
                  <a:pt x="476" y="112"/>
                  <a:pt x="476" y="106"/>
                </a:cubicBezTo>
                <a:cubicBezTo>
                  <a:pt x="476" y="76"/>
                  <a:pt x="476" y="76"/>
                  <a:pt x="476" y="76"/>
                </a:cubicBezTo>
                <a:cubicBezTo>
                  <a:pt x="418" y="76"/>
                  <a:pt x="418" y="76"/>
                  <a:pt x="418" y="76"/>
                </a:cubicBezTo>
                <a:cubicBezTo>
                  <a:pt x="418" y="106"/>
                  <a:pt x="418" y="106"/>
                  <a:pt x="418" y="106"/>
                </a:cubicBezTo>
                <a:cubicBezTo>
                  <a:pt x="418" y="112"/>
                  <a:pt x="413" y="117"/>
                  <a:pt x="406" y="117"/>
                </a:cubicBezTo>
                <a:cubicBezTo>
                  <a:pt x="400" y="117"/>
                  <a:pt x="395" y="112"/>
                  <a:pt x="395" y="106"/>
                </a:cubicBezTo>
                <a:cubicBezTo>
                  <a:pt x="395" y="76"/>
                  <a:pt x="395" y="76"/>
                  <a:pt x="395" y="76"/>
                </a:cubicBezTo>
                <a:cubicBezTo>
                  <a:pt x="323" y="76"/>
                  <a:pt x="323" y="76"/>
                  <a:pt x="323" y="76"/>
                </a:cubicBezTo>
                <a:cubicBezTo>
                  <a:pt x="308" y="76"/>
                  <a:pt x="296" y="88"/>
                  <a:pt x="296" y="102"/>
                </a:cubicBezTo>
                <a:cubicBezTo>
                  <a:pt x="296" y="255"/>
                  <a:pt x="296" y="255"/>
                  <a:pt x="296" y="255"/>
                </a:cubicBezTo>
                <a:cubicBezTo>
                  <a:pt x="296" y="261"/>
                  <a:pt x="291" y="266"/>
                  <a:pt x="285" y="266"/>
                </a:cubicBezTo>
                <a:cubicBezTo>
                  <a:pt x="278" y="266"/>
                  <a:pt x="273" y="261"/>
                  <a:pt x="273" y="255"/>
                </a:cubicBezTo>
                <a:cubicBezTo>
                  <a:pt x="273" y="102"/>
                  <a:pt x="273" y="102"/>
                  <a:pt x="273" y="102"/>
                </a:cubicBezTo>
                <a:cubicBezTo>
                  <a:pt x="273" y="75"/>
                  <a:pt x="295" y="53"/>
                  <a:pt x="323" y="53"/>
                </a:cubicBezTo>
                <a:cubicBezTo>
                  <a:pt x="395" y="53"/>
                  <a:pt x="395" y="53"/>
                  <a:pt x="395" y="53"/>
                </a:cubicBezTo>
                <a:cubicBezTo>
                  <a:pt x="395" y="11"/>
                  <a:pt x="395" y="11"/>
                  <a:pt x="395" y="11"/>
                </a:cubicBezTo>
                <a:cubicBezTo>
                  <a:pt x="395" y="5"/>
                  <a:pt x="400" y="0"/>
                  <a:pt x="406" y="0"/>
                </a:cubicBezTo>
                <a:cubicBezTo>
                  <a:pt x="413" y="0"/>
                  <a:pt x="418" y="5"/>
                  <a:pt x="418" y="11"/>
                </a:cubicBezTo>
                <a:cubicBezTo>
                  <a:pt x="418" y="53"/>
                  <a:pt x="418" y="53"/>
                  <a:pt x="418" y="53"/>
                </a:cubicBezTo>
                <a:cubicBezTo>
                  <a:pt x="476" y="53"/>
                  <a:pt x="476" y="53"/>
                  <a:pt x="476" y="53"/>
                </a:cubicBezTo>
                <a:cubicBezTo>
                  <a:pt x="476" y="11"/>
                  <a:pt x="476" y="11"/>
                  <a:pt x="476" y="11"/>
                </a:cubicBezTo>
                <a:cubicBezTo>
                  <a:pt x="476" y="5"/>
                  <a:pt x="481" y="0"/>
                  <a:pt x="487" y="0"/>
                </a:cubicBezTo>
                <a:cubicBezTo>
                  <a:pt x="494" y="0"/>
                  <a:pt x="499" y="5"/>
                  <a:pt x="499" y="11"/>
                </a:cubicBezTo>
                <a:cubicBezTo>
                  <a:pt x="499" y="53"/>
                  <a:pt x="499" y="53"/>
                  <a:pt x="499" y="53"/>
                </a:cubicBezTo>
                <a:cubicBezTo>
                  <a:pt x="557" y="53"/>
                  <a:pt x="557" y="53"/>
                  <a:pt x="557" y="53"/>
                </a:cubicBezTo>
                <a:cubicBezTo>
                  <a:pt x="557" y="11"/>
                  <a:pt x="557" y="11"/>
                  <a:pt x="557" y="11"/>
                </a:cubicBezTo>
                <a:cubicBezTo>
                  <a:pt x="557" y="5"/>
                  <a:pt x="562" y="0"/>
                  <a:pt x="568" y="0"/>
                </a:cubicBezTo>
                <a:cubicBezTo>
                  <a:pt x="574" y="0"/>
                  <a:pt x="580" y="5"/>
                  <a:pt x="580" y="11"/>
                </a:cubicBezTo>
                <a:cubicBezTo>
                  <a:pt x="580" y="53"/>
                  <a:pt x="580" y="53"/>
                  <a:pt x="580" y="53"/>
                </a:cubicBezTo>
                <a:cubicBezTo>
                  <a:pt x="638" y="53"/>
                  <a:pt x="638" y="53"/>
                  <a:pt x="638" y="53"/>
                </a:cubicBezTo>
                <a:cubicBezTo>
                  <a:pt x="638" y="11"/>
                  <a:pt x="638" y="11"/>
                  <a:pt x="638" y="11"/>
                </a:cubicBezTo>
                <a:cubicBezTo>
                  <a:pt x="638" y="5"/>
                  <a:pt x="643" y="0"/>
                  <a:pt x="649" y="0"/>
                </a:cubicBezTo>
                <a:cubicBezTo>
                  <a:pt x="655" y="0"/>
                  <a:pt x="660" y="5"/>
                  <a:pt x="660" y="11"/>
                </a:cubicBezTo>
                <a:cubicBezTo>
                  <a:pt x="660" y="53"/>
                  <a:pt x="660" y="53"/>
                  <a:pt x="660" y="53"/>
                </a:cubicBezTo>
                <a:cubicBezTo>
                  <a:pt x="719" y="53"/>
                  <a:pt x="719" y="53"/>
                  <a:pt x="719" y="53"/>
                </a:cubicBezTo>
                <a:cubicBezTo>
                  <a:pt x="719" y="11"/>
                  <a:pt x="719" y="11"/>
                  <a:pt x="719" y="11"/>
                </a:cubicBezTo>
                <a:cubicBezTo>
                  <a:pt x="719" y="5"/>
                  <a:pt x="724" y="0"/>
                  <a:pt x="730" y="0"/>
                </a:cubicBezTo>
                <a:cubicBezTo>
                  <a:pt x="736" y="0"/>
                  <a:pt x="741" y="5"/>
                  <a:pt x="741" y="11"/>
                </a:cubicBezTo>
                <a:cubicBezTo>
                  <a:pt x="741" y="53"/>
                  <a:pt x="741" y="53"/>
                  <a:pt x="741" y="53"/>
                </a:cubicBezTo>
                <a:cubicBezTo>
                  <a:pt x="799" y="53"/>
                  <a:pt x="799" y="53"/>
                  <a:pt x="799" y="53"/>
                </a:cubicBezTo>
                <a:cubicBezTo>
                  <a:pt x="799" y="11"/>
                  <a:pt x="799" y="11"/>
                  <a:pt x="799" y="11"/>
                </a:cubicBezTo>
                <a:cubicBezTo>
                  <a:pt x="799" y="5"/>
                  <a:pt x="804" y="0"/>
                  <a:pt x="811" y="0"/>
                </a:cubicBezTo>
                <a:cubicBezTo>
                  <a:pt x="817" y="0"/>
                  <a:pt x="822" y="5"/>
                  <a:pt x="822" y="11"/>
                </a:cubicBezTo>
                <a:cubicBezTo>
                  <a:pt x="822" y="53"/>
                  <a:pt x="822" y="53"/>
                  <a:pt x="822" y="53"/>
                </a:cubicBezTo>
                <a:cubicBezTo>
                  <a:pt x="880" y="53"/>
                  <a:pt x="880" y="53"/>
                  <a:pt x="880" y="53"/>
                </a:cubicBezTo>
                <a:cubicBezTo>
                  <a:pt x="880" y="11"/>
                  <a:pt x="880" y="11"/>
                  <a:pt x="880" y="11"/>
                </a:cubicBezTo>
                <a:cubicBezTo>
                  <a:pt x="880" y="5"/>
                  <a:pt x="885" y="0"/>
                  <a:pt x="892" y="0"/>
                </a:cubicBezTo>
                <a:cubicBezTo>
                  <a:pt x="898" y="0"/>
                  <a:pt x="903" y="5"/>
                  <a:pt x="903" y="11"/>
                </a:cubicBezTo>
                <a:cubicBezTo>
                  <a:pt x="903" y="53"/>
                  <a:pt x="903" y="53"/>
                  <a:pt x="903" y="53"/>
                </a:cubicBezTo>
                <a:cubicBezTo>
                  <a:pt x="991" y="53"/>
                  <a:pt x="991" y="53"/>
                  <a:pt x="991" y="53"/>
                </a:cubicBezTo>
                <a:cubicBezTo>
                  <a:pt x="1018" y="53"/>
                  <a:pt x="1040" y="75"/>
                  <a:pt x="1040" y="102"/>
                </a:cubicBezTo>
                <a:cubicBezTo>
                  <a:pt x="1040" y="145"/>
                  <a:pt x="1040" y="145"/>
                  <a:pt x="1040" y="145"/>
                </a:cubicBezTo>
                <a:cubicBezTo>
                  <a:pt x="1065" y="145"/>
                  <a:pt x="1065" y="145"/>
                  <a:pt x="1065" y="145"/>
                </a:cubicBezTo>
                <a:cubicBezTo>
                  <a:pt x="1092" y="145"/>
                  <a:pt x="1114" y="167"/>
                  <a:pt x="1114" y="195"/>
                </a:cubicBezTo>
                <a:close/>
                <a:moveTo>
                  <a:pt x="1091" y="195"/>
                </a:moveTo>
                <a:cubicBezTo>
                  <a:pt x="1091" y="180"/>
                  <a:pt x="1079" y="168"/>
                  <a:pt x="1065" y="168"/>
                </a:cubicBezTo>
                <a:cubicBezTo>
                  <a:pt x="1040" y="168"/>
                  <a:pt x="1040" y="168"/>
                  <a:pt x="1040" y="168"/>
                </a:cubicBezTo>
                <a:cubicBezTo>
                  <a:pt x="1040" y="1019"/>
                  <a:pt x="1040" y="1019"/>
                  <a:pt x="1040" y="1019"/>
                </a:cubicBezTo>
                <a:cubicBezTo>
                  <a:pt x="1040" y="1046"/>
                  <a:pt x="1018" y="1068"/>
                  <a:pt x="991" y="1068"/>
                </a:cubicBezTo>
                <a:cubicBezTo>
                  <a:pt x="389" y="1068"/>
                  <a:pt x="389" y="1068"/>
                  <a:pt x="389" y="1068"/>
                </a:cubicBezTo>
                <a:cubicBezTo>
                  <a:pt x="389" y="1092"/>
                  <a:pt x="389" y="1092"/>
                  <a:pt x="389" y="1092"/>
                </a:cubicBezTo>
                <a:cubicBezTo>
                  <a:pt x="389" y="1107"/>
                  <a:pt x="401" y="1118"/>
                  <a:pt x="415" y="1118"/>
                </a:cubicBezTo>
                <a:cubicBezTo>
                  <a:pt x="1065" y="1118"/>
                  <a:pt x="1065" y="1118"/>
                  <a:pt x="1065" y="1118"/>
                </a:cubicBezTo>
                <a:cubicBezTo>
                  <a:pt x="1079" y="1118"/>
                  <a:pt x="1091" y="1107"/>
                  <a:pt x="1091" y="1092"/>
                </a:cubicBezTo>
                <a:lnTo>
                  <a:pt x="1091" y="195"/>
                </a:lnTo>
                <a:close/>
                <a:moveTo>
                  <a:pt x="798" y="651"/>
                </a:moveTo>
                <a:cubicBezTo>
                  <a:pt x="804" y="651"/>
                  <a:pt x="809" y="656"/>
                  <a:pt x="809" y="663"/>
                </a:cubicBezTo>
                <a:cubicBezTo>
                  <a:pt x="809" y="977"/>
                  <a:pt x="809" y="977"/>
                  <a:pt x="809" y="977"/>
                </a:cubicBezTo>
                <a:cubicBezTo>
                  <a:pt x="809" y="984"/>
                  <a:pt x="804" y="989"/>
                  <a:pt x="798" y="989"/>
                </a:cubicBezTo>
                <a:cubicBezTo>
                  <a:pt x="715" y="989"/>
                  <a:pt x="715" y="989"/>
                  <a:pt x="715" y="989"/>
                </a:cubicBezTo>
                <a:cubicBezTo>
                  <a:pt x="709" y="989"/>
                  <a:pt x="704" y="984"/>
                  <a:pt x="704" y="977"/>
                </a:cubicBezTo>
                <a:cubicBezTo>
                  <a:pt x="704" y="663"/>
                  <a:pt x="704" y="663"/>
                  <a:pt x="704" y="663"/>
                </a:cubicBezTo>
                <a:cubicBezTo>
                  <a:pt x="704" y="656"/>
                  <a:pt x="709" y="651"/>
                  <a:pt x="715" y="651"/>
                </a:cubicBezTo>
                <a:lnTo>
                  <a:pt x="798" y="651"/>
                </a:lnTo>
                <a:close/>
                <a:moveTo>
                  <a:pt x="786" y="674"/>
                </a:moveTo>
                <a:cubicBezTo>
                  <a:pt x="726" y="674"/>
                  <a:pt x="726" y="674"/>
                  <a:pt x="726" y="674"/>
                </a:cubicBezTo>
                <a:cubicBezTo>
                  <a:pt x="726" y="966"/>
                  <a:pt x="726" y="966"/>
                  <a:pt x="726" y="966"/>
                </a:cubicBezTo>
                <a:cubicBezTo>
                  <a:pt x="786" y="966"/>
                  <a:pt x="786" y="966"/>
                  <a:pt x="786" y="966"/>
                </a:cubicBezTo>
                <a:lnTo>
                  <a:pt x="786" y="674"/>
                </a:lnTo>
                <a:close/>
                <a:moveTo>
                  <a:pt x="660" y="746"/>
                </a:moveTo>
                <a:cubicBezTo>
                  <a:pt x="666" y="746"/>
                  <a:pt x="671" y="751"/>
                  <a:pt x="671" y="757"/>
                </a:cubicBezTo>
                <a:cubicBezTo>
                  <a:pt x="671" y="977"/>
                  <a:pt x="671" y="977"/>
                  <a:pt x="671" y="977"/>
                </a:cubicBezTo>
                <a:cubicBezTo>
                  <a:pt x="671" y="984"/>
                  <a:pt x="666" y="989"/>
                  <a:pt x="660" y="989"/>
                </a:cubicBezTo>
                <a:cubicBezTo>
                  <a:pt x="577" y="989"/>
                  <a:pt x="577" y="989"/>
                  <a:pt x="577" y="989"/>
                </a:cubicBezTo>
                <a:cubicBezTo>
                  <a:pt x="571" y="989"/>
                  <a:pt x="566" y="984"/>
                  <a:pt x="566" y="977"/>
                </a:cubicBezTo>
                <a:cubicBezTo>
                  <a:pt x="566" y="757"/>
                  <a:pt x="566" y="757"/>
                  <a:pt x="566" y="757"/>
                </a:cubicBezTo>
                <a:cubicBezTo>
                  <a:pt x="566" y="751"/>
                  <a:pt x="571" y="746"/>
                  <a:pt x="577" y="746"/>
                </a:cubicBezTo>
                <a:lnTo>
                  <a:pt x="660" y="746"/>
                </a:lnTo>
                <a:close/>
                <a:moveTo>
                  <a:pt x="649" y="769"/>
                </a:moveTo>
                <a:cubicBezTo>
                  <a:pt x="589" y="769"/>
                  <a:pt x="589" y="769"/>
                  <a:pt x="589" y="769"/>
                </a:cubicBezTo>
                <a:cubicBezTo>
                  <a:pt x="589" y="966"/>
                  <a:pt x="589" y="966"/>
                  <a:pt x="589" y="966"/>
                </a:cubicBezTo>
                <a:cubicBezTo>
                  <a:pt x="649" y="966"/>
                  <a:pt x="649" y="966"/>
                  <a:pt x="649" y="966"/>
                </a:cubicBezTo>
                <a:lnTo>
                  <a:pt x="649" y="769"/>
                </a:lnTo>
                <a:close/>
                <a:moveTo>
                  <a:pt x="935" y="575"/>
                </a:moveTo>
                <a:cubicBezTo>
                  <a:pt x="942" y="575"/>
                  <a:pt x="947" y="581"/>
                  <a:pt x="947" y="587"/>
                </a:cubicBezTo>
                <a:cubicBezTo>
                  <a:pt x="947" y="977"/>
                  <a:pt x="947" y="977"/>
                  <a:pt x="947" y="977"/>
                </a:cubicBezTo>
                <a:cubicBezTo>
                  <a:pt x="947" y="984"/>
                  <a:pt x="942" y="989"/>
                  <a:pt x="935" y="989"/>
                </a:cubicBezTo>
                <a:cubicBezTo>
                  <a:pt x="853" y="989"/>
                  <a:pt x="853" y="989"/>
                  <a:pt x="853" y="989"/>
                </a:cubicBezTo>
                <a:cubicBezTo>
                  <a:pt x="847" y="989"/>
                  <a:pt x="842" y="984"/>
                  <a:pt x="842" y="977"/>
                </a:cubicBezTo>
                <a:cubicBezTo>
                  <a:pt x="842" y="587"/>
                  <a:pt x="842" y="587"/>
                  <a:pt x="842" y="587"/>
                </a:cubicBezTo>
                <a:cubicBezTo>
                  <a:pt x="842" y="581"/>
                  <a:pt x="847" y="575"/>
                  <a:pt x="853" y="575"/>
                </a:cubicBezTo>
                <a:lnTo>
                  <a:pt x="935" y="575"/>
                </a:lnTo>
                <a:close/>
                <a:moveTo>
                  <a:pt x="924" y="598"/>
                </a:moveTo>
                <a:cubicBezTo>
                  <a:pt x="864" y="598"/>
                  <a:pt x="864" y="598"/>
                  <a:pt x="864" y="598"/>
                </a:cubicBezTo>
                <a:cubicBezTo>
                  <a:pt x="864" y="966"/>
                  <a:pt x="864" y="966"/>
                  <a:pt x="864" y="966"/>
                </a:cubicBezTo>
                <a:cubicBezTo>
                  <a:pt x="924" y="966"/>
                  <a:pt x="924" y="966"/>
                  <a:pt x="924" y="966"/>
                </a:cubicBezTo>
                <a:lnTo>
                  <a:pt x="924" y="598"/>
                </a:lnTo>
                <a:close/>
                <a:moveTo>
                  <a:pt x="951" y="434"/>
                </a:moveTo>
                <a:cubicBezTo>
                  <a:pt x="951" y="475"/>
                  <a:pt x="918" y="508"/>
                  <a:pt x="877" y="508"/>
                </a:cubicBezTo>
                <a:cubicBezTo>
                  <a:pt x="837" y="508"/>
                  <a:pt x="804" y="475"/>
                  <a:pt x="804" y="434"/>
                </a:cubicBezTo>
                <a:cubicBezTo>
                  <a:pt x="804" y="393"/>
                  <a:pt x="837" y="360"/>
                  <a:pt x="877" y="360"/>
                </a:cubicBezTo>
                <a:cubicBezTo>
                  <a:pt x="918" y="360"/>
                  <a:pt x="951" y="393"/>
                  <a:pt x="951" y="434"/>
                </a:cubicBezTo>
                <a:close/>
                <a:moveTo>
                  <a:pt x="928" y="434"/>
                </a:moveTo>
                <a:cubicBezTo>
                  <a:pt x="928" y="406"/>
                  <a:pt x="906" y="383"/>
                  <a:pt x="877" y="383"/>
                </a:cubicBezTo>
                <a:cubicBezTo>
                  <a:pt x="849" y="383"/>
                  <a:pt x="826" y="406"/>
                  <a:pt x="826" y="434"/>
                </a:cubicBezTo>
                <a:cubicBezTo>
                  <a:pt x="826" y="462"/>
                  <a:pt x="849" y="485"/>
                  <a:pt x="877" y="485"/>
                </a:cubicBezTo>
                <a:cubicBezTo>
                  <a:pt x="906" y="485"/>
                  <a:pt x="928" y="462"/>
                  <a:pt x="928" y="434"/>
                </a:cubicBezTo>
                <a:close/>
              </a:path>
            </a:pathLst>
          </a:custGeom>
          <a:solidFill>
            <a:srgbClr val="006DA4"/>
          </a:solidFill>
          <a:ln cap="flat" cmpd="sng" w="9525">
            <a:solidFill>
              <a:srgbClr val="006DA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6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50"/>
          <p:cNvSpPr txBox="1"/>
          <p:nvPr>
            <p:ph type="title"/>
          </p:nvPr>
        </p:nvSpPr>
        <p:spPr>
          <a:xfrm>
            <a:off x="1676400" y="904214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 Light"/>
              <a:buNone/>
            </a:pPr>
            <a:r>
              <a:rPr lang="pt-BR"/>
              <a:t>Procedimentos para a Baixa de Bens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560" name="Google Shape;560;p50"/>
          <p:cNvSpPr/>
          <p:nvPr/>
        </p:nvSpPr>
        <p:spPr>
          <a:xfrm>
            <a:off x="1968501" y="2995062"/>
            <a:ext cx="1199758" cy="119975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p50"/>
          <p:cNvSpPr txBox="1"/>
          <p:nvPr/>
        </p:nvSpPr>
        <p:spPr>
          <a:xfrm>
            <a:off x="2098480" y="3183064"/>
            <a:ext cx="939800" cy="823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 sz="4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62" name="Google Shape;562;p50"/>
          <p:cNvSpPr txBox="1"/>
          <p:nvPr/>
        </p:nvSpPr>
        <p:spPr>
          <a:xfrm>
            <a:off x="3298238" y="3113945"/>
            <a:ext cx="17241746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8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Avaliação do bem: </a:t>
            </a:r>
            <a:r>
              <a:rPr lang="pt-BR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Determinação do valor do bem para fins de alienação ou contabilização</a:t>
            </a:r>
            <a:endParaRPr/>
          </a:p>
        </p:txBody>
      </p:sp>
      <p:sp>
        <p:nvSpPr>
          <p:cNvPr id="563" name="Google Shape;563;p50"/>
          <p:cNvSpPr/>
          <p:nvPr/>
        </p:nvSpPr>
        <p:spPr>
          <a:xfrm>
            <a:off x="1968501" y="4633763"/>
            <a:ext cx="1199758" cy="1199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50"/>
          <p:cNvSpPr txBox="1"/>
          <p:nvPr/>
        </p:nvSpPr>
        <p:spPr>
          <a:xfrm>
            <a:off x="2098480" y="4821765"/>
            <a:ext cx="939800" cy="823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 sz="4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65" name="Google Shape;565;p50"/>
          <p:cNvSpPr/>
          <p:nvPr/>
        </p:nvSpPr>
        <p:spPr>
          <a:xfrm>
            <a:off x="1968501" y="6272464"/>
            <a:ext cx="1199758" cy="11997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50"/>
          <p:cNvSpPr txBox="1"/>
          <p:nvPr/>
        </p:nvSpPr>
        <p:spPr>
          <a:xfrm>
            <a:off x="2098480" y="6460466"/>
            <a:ext cx="939800" cy="823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 sz="4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67" name="Google Shape;567;p50"/>
          <p:cNvSpPr/>
          <p:nvPr/>
        </p:nvSpPr>
        <p:spPr>
          <a:xfrm>
            <a:off x="1968501" y="7911165"/>
            <a:ext cx="1199758" cy="11997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8" name="Google Shape;568;p50"/>
          <p:cNvSpPr txBox="1"/>
          <p:nvPr/>
        </p:nvSpPr>
        <p:spPr>
          <a:xfrm>
            <a:off x="2098480" y="8099167"/>
            <a:ext cx="939800" cy="823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04</a:t>
            </a:r>
            <a:endParaRPr sz="4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69" name="Google Shape;569;p50"/>
          <p:cNvSpPr/>
          <p:nvPr/>
        </p:nvSpPr>
        <p:spPr>
          <a:xfrm>
            <a:off x="1968501" y="9549865"/>
            <a:ext cx="1199758" cy="119975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0" name="Google Shape;570;p50"/>
          <p:cNvSpPr txBox="1"/>
          <p:nvPr/>
        </p:nvSpPr>
        <p:spPr>
          <a:xfrm>
            <a:off x="2098480" y="9737867"/>
            <a:ext cx="939800" cy="82375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05</a:t>
            </a:r>
            <a:endParaRPr sz="4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71" name="Google Shape;571;p50"/>
          <p:cNvSpPr txBox="1"/>
          <p:nvPr/>
        </p:nvSpPr>
        <p:spPr>
          <a:xfrm>
            <a:off x="3298238" y="4931425"/>
            <a:ext cx="172417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8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Autorização: </a:t>
            </a:r>
            <a:r>
              <a:rPr lang="pt-BR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Aprovação da baixa pelo órgão competente</a:t>
            </a:r>
            <a:endParaRPr/>
          </a:p>
        </p:txBody>
      </p:sp>
      <p:sp>
        <p:nvSpPr>
          <p:cNvPr id="572" name="Google Shape;572;p50"/>
          <p:cNvSpPr txBox="1"/>
          <p:nvPr/>
        </p:nvSpPr>
        <p:spPr>
          <a:xfrm>
            <a:off x="3298238" y="6302669"/>
            <a:ext cx="17241746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8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Elaboração de Processo Administrativo: </a:t>
            </a:r>
            <a:r>
              <a:rPr lang="pt-BR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Documentação que justifica a baixa e comprova o cumprimento dos procedimentos legais</a:t>
            </a:r>
            <a:endParaRPr/>
          </a:p>
        </p:txBody>
      </p:sp>
      <p:sp>
        <p:nvSpPr>
          <p:cNvPr id="573" name="Google Shape;573;p50"/>
          <p:cNvSpPr txBox="1"/>
          <p:nvPr/>
        </p:nvSpPr>
        <p:spPr>
          <a:xfrm>
            <a:off x="3298238" y="7941370"/>
            <a:ext cx="17241746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8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Publicação: </a:t>
            </a:r>
            <a:r>
              <a:rPr lang="pt-BR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 alguns casos, é necessária a publicação de edital para a alienação do bem</a:t>
            </a:r>
            <a:endParaRPr/>
          </a:p>
        </p:txBody>
      </p:sp>
      <p:sp>
        <p:nvSpPr>
          <p:cNvPr id="574" name="Google Shape;574;p50"/>
          <p:cNvSpPr txBox="1"/>
          <p:nvPr/>
        </p:nvSpPr>
        <p:spPr>
          <a:xfrm>
            <a:off x="3298238" y="9857355"/>
            <a:ext cx="1724174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8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Baixa Contábil: </a:t>
            </a:r>
            <a:r>
              <a:rPr lang="pt-BR" sz="3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Exclusão do bem do ativo permanente da entidade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51"/>
          <p:cNvSpPr txBox="1"/>
          <p:nvPr>
            <p:ph type="title"/>
          </p:nvPr>
        </p:nvSpPr>
        <p:spPr>
          <a:xfrm>
            <a:off x="1676399" y="929274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Open Sans"/>
              <a:buNone/>
            </a:pPr>
            <a:r>
              <a:rPr lang="pt-BR" sz="66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Decreto Estadual Nº 45.242/2009</a:t>
            </a:r>
            <a:endParaRPr/>
          </a:p>
        </p:txBody>
      </p:sp>
      <p:sp>
        <p:nvSpPr>
          <p:cNvPr id="580" name="Google Shape;580;p51"/>
          <p:cNvSpPr txBox="1"/>
          <p:nvPr/>
        </p:nvSpPr>
        <p:spPr>
          <a:xfrm>
            <a:off x="2249128" y="3663758"/>
            <a:ext cx="19885741" cy="85802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b="1"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Artigo 60 do Decreto 45.242/2009  </a:t>
            </a:r>
            <a:r>
              <a:rPr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estabelece a </a:t>
            </a:r>
            <a:r>
              <a:rPr b="1"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baixa de material permanente nos casos de: </a:t>
            </a:r>
            <a:endParaRPr/>
          </a:p>
          <a:p>
            <a:pPr indent="-571500" lvl="0" marL="57150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❑"/>
            </a:pPr>
            <a:r>
              <a:rPr b="1"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Inutilização:</a:t>
            </a:r>
            <a:r>
              <a:rPr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Material inservível, antieconômico ou irrecuperável.</a:t>
            </a:r>
            <a:endParaRPr/>
          </a:p>
          <a:p>
            <a:pPr indent="-571500" lvl="0" marL="57150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❑"/>
            </a:pPr>
            <a:r>
              <a:rPr b="1"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Furto, roubo ou extravio: </a:t>
            </a:r>
            <a:r>
              <a:rPr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Perda do bem por ação de terceiros.</a:t>
            </a:r>
            <a:endParaRPr/>
          </a:p>
          <a:p>
            <a:pPr indent="-571500" lvl="0" marL="57150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❑"/>
            </a:pPr>
            <a:r>
              <a:rPr b="1"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Alienação: </a:t>
            </a:r>
            <a:r>
              <a:rPr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Venda do bem.</a:t>
            </a:r>
            <a:endParaRPr/>
          </a:p>
          <a:p>
            <a:pPr indent="-571500" lvl="0" marL="57150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Noto Sans Symbols"/>
              <a:buChar char="❑"/>
            </a:pPr>
            <a:r>
              <a:rPr b="1"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Morte de semovente: </a:t>
            </a:r>
            <a:r>
              <a:rPr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Óbito de animais pertencentes ao patrimônio público.</a:t>
            </a:r>
            <a:endParaRPr/>
          </a:p>
          <a:p>
            <a:pPr indent="-254000" lvl="0" marL="45720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52"/>
          <p:cNvSpPr txBox="1"/>
          <p:nvPr/>
        </p:nvSpPr>
        <p:spPr>
          <a:xfrm>
            <a:off x="1672507" y="3505577"/>
            <a:ext cx="9675378" cy="6833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❑"/>
            </a:pPr>
            <a:r>
              <a:rPr b="1" lang="pt-BR" sz="3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Documentação</a:t>
            </a:r>
            <a:r>
              <a:rPr b="1"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</a:t>
            </a: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Reunião de documentos que comprovem a necessidade da baixa.</a:t>
            </a:r>
            <a:endParaRPr/>
          </a:p>
          <a:p>
            <a:pPr indent="-457200" lvl="0" marL="457200" marR="0" rtl="0" algn="just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❑"/>
            </a:pPr>
            <a:r>
              <a:rPr b="1" lang="pt-BR" sz="3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Análise</a:t>
            </a: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Avaliação da documentação por comissão ou autoridade competente.</a:t>
            </a:r>
            <a:endParaRPr/>
          </a:p>
          <a:p>
            <a:pPr indent="-457200" lvl="0" marL="457200" marR="0" rtl="0" algn="just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❑"/>
            </a:pPr>
            <a:r>
              <a:rPr b="1" lang="pt-BR" sz="3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Autorização</a:t>
            </a: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Aprovação da baixa pela autoridade máxima do órgão ou entidade.</a:t>
            </a:r>
            <a:endParaRPr/>
          </a:p>
          <a:p>
            <a:pPr indent="-457200" lvl="0" marL="457200" marR="0" rtl="0" algn="just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❑"/>
            </a:pPr>
            <a:r>
              <a:rPr b="1" lang="pt-BR" sz="3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Registro</a:t>
            </a: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Exclusão do material do registro patrimonial e contábil.</a:t>
            </a:r>
            <a:endParaRPr/>
          </a:p>
        </p:txBody>
      </p:sp>
      <p:sp>
        <p:nvSpPr>
          <p:cNvPr id="586" name="Google Shape;586;p52"/>
          <p:cNvSpPr txBox="1"/>
          <p:nvPr/>
        </p:nvSpPr>
        <p:spPr>
          <a:xfrm>
            <a:off x="1406954" y="2482868"/>
            <a:ext cx="102064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lt1"/>
                </a:solidFill>
                <a:highlight>
                  <a:srgbClr val="006DA4"/>
                </a:highlight>
                <a:latin typeface="Open Sans"/>
                <a:ea typeface="Open Sans"/>
                <a:cs typeface="Open Sans"/>
                <a:sym typeface="Open Sans"/>
              </a:rPr>
              <a:t>PROCESSO DE BAIXA</a:t>
            </a:r>
            <a:endParaRPr/>
          </a:p>
        </p:txBody>
      </p:sp>
      <p:sp>
        <p:nvSpPr>
          <p:cNvPr id="587" name="Google Shape;587;p52"/>
          <p:cNvSpPr txBox="1"/>
          <p:nvPr/>
        </p:nvSpPr>
        <p:spPr>
          <a:xfrm>
            <a:off x="12538155" y="2482868"/>
            <a:ext cx="1020648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lt1"/>
                </a:solidFill>
                <a:highlight>
                  <a:srgbClr val="006DA4"/>
                </a:highlight>
                <a:latin typeface="Open Sans"/>
                <a:ea typeface="Open Sans"/>
                <a:cs typeface="Open Sans"/>
                <a:sym typeface="Open Sans"/>
              </a:rPr>
              <a:t>PROCEDIMENTOS ESPECÍFICOS</a:t>
            </a:r>
            <a:endParaRPr/>
          </a:p>
        </p:txBody>
      </p:sp>
      <p:sp>
        <p:nvSpPr>
          <p:cNvPr id="588" name="Google Shape;588;p52"/>
          <p:cNvSpPr txBox="1"/>
          <p:nvPr/>
        </p:nvSpPr>
        <p:spPr>
          <a:xfrm>
            <a:off x="13069262" y="3611309"/>
            <a:ext cx="9675378" cy="4303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457200" lvl="0" marL="45720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❑"/>
            </a:pPr>
            <a:r>
              <a:rPr b="1" lang="pt-BR" sz="3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Inutilização e morte de semovente:</a:t>
            </a: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Processo administrativo comprobatório.</a:t>
            </a:r>
            <a:endParaRPr/>
          </a:p>
          <a:p>
            <a:pPr indent="-457200" lvl="0" marL="457200" marR="0" rtl="0" algn="just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❑"/>
            </a:pPr>
            <a:r>
              <a:rPr b="1" lang="pt-BR" sz="3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Furto, roubo e extravio</a:t>
            </a:r>
            <a:r>
              <a:rPr b="1"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</a:t>
            </a: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Procedimentos definidos pela USCI.</a:t>
            </a:r>
            <a:endParaRPr/>
          </a:p>
          <a:p>
            <a:pPr indent="-457200" lvl="0" marL="457200" marR="0" rtl="0" algn="just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❑"/>
            </a:pPr>
            <a:r>
              <a:rPr b="1" lang="pt-BR" sz="3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Alienação</a:t>
            </a: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Procedimento licitatório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53"/>
          <p:cNvSpPr txBox="1"/>
          <p:nvPr>
            <p:ph type="title"/>
          </p:nvPr>
        </p:nvSpPr>
        <p:spPr>
          <a:xfrm>
            <a:off x="1676399" y="1430719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Open Sans"/>
              <a:buNone/>
            </a:pPr>
            <a:r>
              <a:rPr lang="pt-BR" sz="6600">
                <a:latin typeface="Open Sans"/>
                <a:ea typeface="Open Sans"/>
                <a:cs typeface="Open Sans"/>
                <a:sym typeface="Open Sans"/>
              </a:rPr>
              <a:t>LEI Nº 14.133/2021 – NOVA LEI DE LICITAÇÕES</a:t>
            </a:r>
            <a:endParaRPr/>
          </a:p>
        </p:txBody>
      </p:sp>
      <p:sp>
        <p:nvSpPr>
          <p:cNvPr id="594" name="Google Shape;594;p53"/>
          <p:cNvSpPr txBox="1"/>
          <p:nvPr/>
        </p:nvSpPr>
        <p:spPr>
          <a:xfrm>
            <a:off x="2588341" y="3650032"/>
            <a:ext cx="19207315" cy="67248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b="1"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Nova Lei de Licitações </a:t>
            </a: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(Lei nº 14.133/2021), sancionada em abril de 2021, trouxe novas regras e diretrizes para a </a:t>
            </a:r>
            <a:r>
              <a:rPr b="1"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alienação de bens públicos </a:t>
            </a: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 Brasil, estabelecendo um regime mais atualizado e detalhado sobre o tema. Embora a </a:t>
            </a:r>
            <a:r>
              <a:rPr b="1"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Lei nº 8.666/1993 </a:t>
            </a: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tenha sido a norma anterior que regia o processo de alienação, a Lei nº 14.133/2021 trouxe ajustes importantes para tornar o processo mais eficiente e transparente.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Nos próximos slides serão elencados os principais pontos estabelecidos pela Nova Lei de Licitações sobre </a:t>
            </a:r>
            <a:r>
              <a:rPr b="1"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alienação de bens públicos</a:t>
            </a: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54"/>
          <p:cNvSpPr txBox="1"/>
          <p:nvPr>
            <p:ph type="title"/>
          </p:nvPr>
        </p:nvSpPr>
        <p:spPr>
          <a:xfrm>
            <a:off x="1676399" y="1430719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Open Sans"/>
              <a:buNone/>
            </a:pPr>
            <a:r>
              <a:rPr lang="pt-BR" sz="6600">
                <a:latin typeface="Open Sans"/>
                <a:ea typeface="Open Sans"/>
                <a:cs typeface="Open Sans"/>
                <a:sym typeface="Open Sans"/>
              </a:rPr>
              <a:t>PRINCÍPIO DA PUBLICIDADE E TRANSPARÊNCIA</a:t>
            </a:r>
            <a:endParaRPr/>
          </a:p>
        </p:txBody>
      </p:sp>
      <p:sp>
        <p:nvSpPr>
          <p:cNvPr id="600" name="Google Shape;600;p54"/>
          <p:cNvSpPr txBox="1"/>
          <p:nvPr/>
        </p:nvSpPr>
        <p:spPr>
          <a:xfrm>
            <a:off x="2588341" y="4660684"/>
            <a:ext cx="19207315" cy="3587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</a:t>
            </a:r>
            <a:r>
              <a:rPr b="1"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publicidade</a:t>
            </a: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é um dos princípios basilares da nova Lei de Licitações, e isso se aplica diretamente à alienação de bens públicos. O procedimento deve ser transparente, permitindo que a sociedade tenha acesso às informações sobre o que está sendo alienado, as condições de venda, e o valor da transação.</a:t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55"/>
          <p:cNvSpPr txBox="1"/>
          <p:nvPr>
            <p:ph type="title"/>
          </p:nvPr>
        </p:nvSpPr>
        <p:spPr>
          <a:xfrm>
            <a:off x="1676399" y="1430719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Open Sans"/>
              <a:buNone/>
            </a:pPr>
            <a:r>
              <a:rPr lang="pt-BR" sz="6600">
                <a:latin typeface="Open Sans"/>
                <a:ea typeface="Open Sans"/>
                <a:cs typeface="Open Sans"/>
                <a:sym typeface="Open Sans"/>
              </a:rPr>
              <a:t>MODALIDADES DE ALIENAÇÃO</a:t>
            </a:r>
            <a:endParaRPr/>
          </a:p>
        </p:txBody>
      </p:sp>
      <p:sp>
        <p:nvSpPr>
          <p:cNvPr id="606" name="Google Shape;606;p55"/>
          <p:cNvSpPr txBox="1"/>
          <p:nvPr/>
        </p:nvSpPr>
        <p:spPr>
          <a:xfrm>
            <a:off x="2588341" y="3030562"/>
            <a:ext cx="19207315" cy="81361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nova Lei estabelece diferentes modalidades de alienação de bens públicos, de acordo com o valor e as características do bem:</a:t>
            </a:r>
            <a:endParaRPr/>
          </a:p>
          <a:p>
            <a:pPr indent="-571500" lvl="0" marL="571500" marR="0" rtl="0" algn="just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❑"/>
            </a:pPr>
            <a:r>
              <a:rPr b="1" lang="pt-BR"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Leilão: </a:t>
            </a:r>
            <a:r>
              <a:rPr lang="pt-BR"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alienação de bens públicos pode ser feita por leilão, especialmente quando se trata de bens móveis, ou imóveis considerados de valor significativo ou em situação de deterioração.</a:t>
            </a:r>
            <a:endParaRPr/>
          </a:p>
          <a:p>
            <a:pPr indent="-571500" lvl="0" marL="571500" marR="0" rtl="0" algn="just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❑"/>
            </a:pPr>
            <a:r>
              <a:rPr b="1" lang="pt-BR"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Concorrência: </a:t>
            </a:r>
            <a:r>
              <a:rPr lang="pt-BR"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 bens de valor elevado ou quando for necessário garantir a maior oferta possível de interessados, a concorrência pode ser adotada.</a:t>
            </a:r>
            <a:endParaRPr/>
          </a:p>
          <a:p>
            <a:pPr indent="-571500" lvl="0" marL="571500" marR="0" rtl="0" algn="just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❑"/>
            </a:pPr>
            <a:r>
              <a:rPr b="1" lang="pt-BR"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Venda Direta (ou Compra e Venda Direta):</a:t>
            </a:r>
            <a:r>
              <a:rPr lang="pt-BR"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alienação pode ser realizada diretamente, sem licitação, apenas em casos excepcionais definidos pela Lei, como quando o bem é considerado inservível, desnecessário ou obsoleto para a administração pública.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56"/>
          <p:cNvSpPr txBox="1"/>
          <p:nvPr>
            <p:ph type="title"/>
          </p:nvPr>
        </p:nvSpPr>
        <p:spPr>
          <a:xfrm>
            <a:off x="1676399" y="1430719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Open Sans"/>
              <a:buNone/>
            </a:pPr>
            <a:r>
              <a:rPr lang="pt-BR" sz="6600">
                <a:latin typeface="Open Sans"/>
                <a:ea typeface="Open Sans"/>
                <a:cs typeface="Open Sans"/>
                <a:sym typeface="Open Sans"/>
              </a:rPr>
              <a:t>AVALIAÇÃO PRÉVIA</a:t>
            </a:r>
            <a:endParaRPr/>
          </a:p>
        </p:txBody>
      </p:sp>
      <p:sp>
        <p:nvSpPr>
          <p:cNvPr id="612" name="Google Shape;612;p56"/>
          <p:cNvSpPr txBox="1"/>
          <p:nvPr/>
        </p:nvSpPr>
        <p:spPr>
          <a:xfrm>
            <a:off x="2588341" y="4660684"/>
            <a:ext cx="19207315" cy="4311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Nova Lei de Licitações exige que os bens públicos sejam </a:t>
            </a:r>
            <a:r>
              <a:rPr b="1"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avaliados previamente </a:t>
            </a: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 estabelecer um valor justo de mercado antes da alienação. A avaliação deve ser feita por uma comissão especial e registrada em documentos formais. Essa exigência tem como objetivo evitar a venda de bens públicos por preços abaixo do mercado, preservando o interesse público.</a:t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57"/>
          <p:cNvSpPr txBox="1"/>
          <p:nvPr>
            <p:ph type="title"/>
          </p:nvPr>
        </p:nvSpPr>
        <p:spPr>
          <a:xfrm>
            <a:off x="1676398" y="1141961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Open Sans"/>
              <a:buNone/>
            </a:pPr>
            <a:r>
              <a:rPr lang="pt-BR" sz="6600">
                <a:latin typeface="Open Sans"/>
                <a:ea typeface="Open Sans"/>
                <a:cs typeface="Open Sans"/>
                <a:sym typeface="Open Sans"/>
              </a:rPr>
              <a:t>EXCEÇÕES À LICITAÇÃO</a:t>
            </a:r>
            <a:endParaRPr/>
          </a:p>
        </p:txBody>
      </p:sp>
      <p:sp>
        <p:nvSpPr>
          <p:cNvPr id="618" name="Google Shape;618;p57"/>
          <p:cNvSpPr txBox="1"/>
          <p:nvPr/>
        </p:nvSpPr>
        <p:spPr>
          <a:xfrm>
            <a:off x="2588341" y="3030562"/>
            <a:ext cx="19207315" cy="716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Lei nº 14.133/2021 prevê algumas exceções à obrigatoriedade de licitação para alienação de bens públicos:</a:t>
            </a:r>
            <a:endParaRPr/>
          </a:p>
          <a:p>
            <a:pPr indent="-571500" lvl="0" marL="571500" marR="0" rtl="0" algn="just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❑"/>
            </a:pPr>
            <a:r>
              <a:rPr b="1" lang="pt-BR"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Bens considerados inservíveis ou obsoletos</a:t>
            </a:r>
            <a:r>
              <a:rPr lang="pt-BR"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Quando um bem público já não serve para a administração, seja porque está deteriorado ou por outra razão, ele pode ser alienado sem licitação, desde que cumpridos os procedimentos previstos pela lei.</a:t>
            </a:r>
            <a:endParaRPr/>
          </a:p>
          <a:p>
            <a:pPr indent="-571500" lvl="0" marL="571500" marR="0" rtl="0" algn="just">
              <a:lnSpc>
                <a:spcPct val="107000"/>
              </a:lnSpc>
              <a:spcBef>
                <a:spcPts val="24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Noto Sans Symbols"/>
              <a:buChar char="❑"/>
            </a:pPr>
            <a:r>
              <a:rPr b="1" lang="pt-BR"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Cessão ou doação para entidades públicas ou de interesse social</a:t>
            </a:r>
            <a:r>
              <a:rPr lang="pt-BR" sz="40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: Bens públicos também podem ser doados ou cedidos sem licitação a entidades públicas ou organizações de interesse público, com a devida justificativa e dentro dos parâmetros legais.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8"/>
          <p:cNvSpPr txBox="1"/>
          <p:nvPr>
            <p:ph type="title"/>
          </p:nvPr>
        </p:nvSpPr>
        <p:spPr>
          <a:xfrm>
            <a:off x="1676399" y="1430719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Open Sans"/>
              <a:buNone/>
            </a:pPr>
            <a:r>
              <a:rPr lang="pt-BR" sz="6600">
                <a:latin typeface="Open Sans"/>
                <a:ea typeface="Open Sans"/>
                <a:cs typeface="Open Sans"/>
                <a:sym typeface="Open Sans"/>
              </a:rPr>
              <a:t>JUSTIFICAÇÃO DO INTERESSE PÚBLICO</a:t>
            </a:r>
            <a:endParaRPr/>
          </a:p>
        </p:txBody>
      </p:sp>
      <p:sp>
        <p:nvSpPr>
          <p:cNvPr id="624" name="Google Shape;624;p58"/>
          <p:cNvSpPr txBox="1"/>
          <p:nvPr/>
        </p:nvSpPr>
        <p:spPr>
          <a:xfrm>
            <a:off x="2588341" y="4660684"/>
            <a:ext cx="19207315" cy="35870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Para a alienação de bens públicos, é necessário </a:t>
            </a:r>
            <a:r>
              <a:rPr b="1"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justificar o interesse público </a:t>
            </a: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da operação. Em muitas situações, especialmente quando a alienação envolve bens imóveis, a administração pública deve apresentar uma justificativa sólida para a alienação, como, por exemplo, a necessidade de arrecadar recursos para um projeto de interesse coletivo.</a:t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9"/>
          <p:cNvSpPr txBox="1"/>
          <p:nvPr>
            <p:ph type="title"/>
          </p:nvPr>
        </p:nvSpPr>
        <p:spPr>
          <a:xfrm>
            <a:off x="1676399" y="1430719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Open Sans"/>
              <a:buNone/>
            </a:pPr>
            <a:r>
              <a:rPr lang="pt-BR" sz="6600">
                <a:latin typeface="Open Sans"/>
                <a:ea typeface="Open Sans"/>
                <a:cs typeface="Open Sans"/>
                <a:sym typeface="Open Sans"/>
              </a:rPr>
              <a:t>SANÇÕES E RESPONSABILIDADE</a:t>
            </a:r>
            <a:endParaRPr/>
          </a:p>
        </p:txBody>
      </p:sp>
      <p:sp>
        <p:nvSpPr>
          <p:cNvPr id="630" name="Google Shape;630;p59"/>
          <p:cNvSpPr txBox="1"/>
          <p:nvPr/>
        </p:nvSpPr>
        <p:spPr>
          <a:xfrm>
            <a:off x="2588341" y="5064464"/>
            <a:ext cx="19207315" cy="28625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Nova Lei de Licitações também estabelece que, no caso de alienação de bens públicos sem seguir as normas legais ou em desconformidade com as exigências de avaliação e licitação, os responsáveis podem ser </a:t>
            </a:r>
            <a:r>
              <a:rPr b="1"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punidos</a:t>
            </a: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tanto no </a:t>
            </a:r>
            <a:r>
              <a:rPr b="1"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âmbito administrativo</a:t>
            </a: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quanto </a:t>
            </a:r>
            <a:r>
              <a:rPr b="1"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civil</a:t>
            </a:r>
            <a:r>
              <a:rPr lang="pt-BR" sz="4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3"/>
          <p:cNvSpPr txBox="1"/>
          <p:nvPr/>
        </p:nvSpPr>
        <p:spPr>
          <a:xfrm>
            <a:off x="3791793" y="4826674"/>
            <a:ext cx="16800414" cy="40626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8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MÓDULO 1: FUNDAMENTOS E ORGANIZAÇÃO DO PATRIMÔNIO PÚBLICO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4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60"/>
          <p:cNvSpPr txBox="1"/>
          <p:nvPr>
            <p:ph type="title"/>
          </p:nvPr>
        </p:nvSpPr>
        <p:spPr>
          <a:xfrm>
            <a:off x="1675061" y="1024730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Open Sans"/>
              <a:buNone/>
            </a:pPr>
            <a:r>
              <a:rPr lang="pt-BR" sz="66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DECRETO Nº 45.242/2009</a:t>
            </a:r>
            <a:endParaRPr/>
          </a:p>
        </p:txBody>
      </p:sp>
      <p:sp>
        <p:nvSpPr>
          <p:cNvPr id="636" name="Google Shape;636;p60"/>
          <p:cNvSpPr txBox="1"/>
          <p:nvPr>
            <p:ph idx="1" type="body"/>
          </p:nvPr>
        </p:nvSpPr>
        <p:spPr>
          <a:xfrm>
            <a:off x="1676400" y="2845896"/>
            <a:ext cx="21031200" cy="4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</a:pPr>
            <a:r>
              <a:rPr b="1" lang="pt-BR" sz="3200">
                <a:solidFill>
                  <a:schemeClr val="dk2"/>
                </a:solidFill>
                <a:highlight>
                  <a:srgbClr val="00A5CD"/>
                </a:highlight>
                <a:latin typeface="Open Sans"/>
                <a:ea typeface="Open Sans"/>
                <a:cs typeface="Open Sans"/>
                <a:sym typeface="Open Sans"/>
              </a:rPr>
              <a:t>Casos específicos de baixa de bem patrimonial, devidamente regulamentados pelo Decreto 45.242/2009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❑"/>
            </a:pPr>
            <a:r>
              <a:rPr b="1" lang="pt-BR" sz="3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Bolsa de Materiais: </a:t>
            </a: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Materiais podem ser baixados para reaproveitamento.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❑"/>
            </a:pPr>
            <a:r>
              <a:rPr b="1" lang="pt-BR" sz="3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Materiais recuperados: </a:t>
            </a: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Recebem novo número patrimonial.</a:t>
            </a:r>
            <a:endParaRPr/>
          </a:p>
          <a:p>
            <a:pPr indent="-457200" lvl="0" marL="45720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Noto Sans Symbols"/>
              <a:buChar char="❑"/>
            </a:pPr>
            <a:r>
              <a:rPr b="1" lang="pt-BR" sz="3200" u="sng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Alienação por leilão:</a:t>
            </a:r>
            <a:r>
              <a:rPr lang="pt-BR" sz="3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Baixa realizada por representante da Superintendência Central de Gestão Logística.</a:t>
            </a:r>
            <a:endParaRPr/>
          </a:p>
          <a:p>
            <a:pPr indent="0" lvl="0" marL="0" rtl="0" algn="just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4C4C4C"/>
              </a:buClr>
              <a:buSzPts val="3200"/>
              <a:buNone/>
            </a:pPr>
            <a:r>
              <a:t/>
            </a:r>
            <a:endParaRPr b="1" sz="32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7" name="Google Shape;637;p60"/>
          <p:cNvSpPr txBox="1"/>
          <p:nvPr/>
        </p:nvSpPr>
        <p:spPr>
          <a:xfrm>
            <a:off x="1680416" y="6456490"/>
            <a:ext cx="5750806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highlight>
                  <a:srgbClr val="00AFD2"/>
                </a:highlight>
                <a:latin typeface="Open Sans"/>
                <a:ea typeface="Open Sans"/>
                <a:cs typeface="Open Sans"/>
                <a:sym typeface="Open Sans"/>
              </a:rPr>
              <a:t>Documentação Necessária</a:t>
            </a:r>
            <a:endParaRPr/>
          </a:p>
        </p:txBody>
      </p:sp>
      <p:sp>
        <p:nvSpPr>
          <p:cNvPr id="638" name="Google Shape;638;p60"/>
          <p:cNvSpPr txBox="1"/>
          <p:nvPr/>
        </p:nvSpPr>
        <p:spPr>
          <a:xfrm>
            <a:off x="9308321" y="6456490"/>
            <a:ext cx="5750806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highlight>
                  <a:srgbClr val="00AFD2"/>
                </a:highlight>
                <a:latin typeface="Open Sans"/>
                <a:ea typeface="Open Sans"/>
                <a:cs typeface="Open Sans"/>
                <a:sym typeface="Open Sans"/>
              </a:rPr>
              <a:t>Decisão Final e Controle</a:t>
            </a:r>
            <a:endParaRPr/>
          </a:p>
        </p:txBody>
      </p:sp>
      <p:sp>
        <p:nvSpPr>
          <p:cNvPr id="639" name="Google Shape;639;p60"/>
          <p:cNvSpPr txBox="1"/>
          <p:nvPr/>
        </p:nvSpPr>
        <p:spPr>
          <a:xfrm>
            <a:off x="9308321" y="8252604"/>
            <a:ext cx="6399323" cy="284622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Autoridade competente:</a:t>
            </a:r>
            <a:r>
              <a:rPr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Responsável pela decisão final sobre a baixa.</a:t>
            </a:r>
            <a:endParaRPr/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SEPLAG:</a:t>
            </a:r>
            <a:r>
              <a:rPr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Procedimentos </a:t>
            </a:r>
            <a:r>
              <a:rPr b="1"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complementares</a:t>
            </a:r>
            <a:r>
              <a:rPr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determinados pelas resoluções.</a:t>
            </a:r>
            <a:endParaRPr/>
          </a:p>
        </p:txBody>
      </p:sp>
      <p:sp>
        <p:nvSpPr>
          <p:cNvPr id="640" name="Google Shape;640;p60"/>
          <p:cNvSpPr txBox="1"/>
          <p:nvPr/>
        </p:nvSpPr>
        <p:spPr>
          <a:xfrm>
            <a:off x="16936226" y="6456489"/>
            <a:ext cx="5750806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highlight>
                  <a:srgbClr val="00AFD2"/>
                </a:highlight>
                <a:latin typeface="Open Sans"/>
                <a:ea typeface="Open Sans"/>
                <a:cs typeface="Open Sans"/>
                <a:sym typeface="Open Sans"/>
              </a:rPr>
              <a:t>Baixa de Material de Consumo</a:t>
            </a:r>
            <a:endParaRPr/>
          </a:p>
        </p:txBody>
      </p:sp>
      <p:sp>
        <p:nvSpPr>
          <p:cNvPr id="641" name="Google Shape;641;p60"/>
          <p:cNvSpPr txBox="1"/>
          <p:nvPr/>
        </p:nvSpPr>
        <p:spPr>
          <a:xfrm>
            <a:off x="16933549" y="8243524"/>
            <a:ext cx="5753483" cy="13605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Saída do estoque:</a:t>
            </a:r>
            <a:r>
              <a:rPr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 baixa ocorre automaticamente com a saída do material para consumo.</a:t>
            </a:r>
            <a:endParaRPr/>
          </a:p>
        </p:txBody>
      </p:sp>
      <p:sp>
        <p:nvSpPr>
          <p:cNvPr id="642" name="Google Shape;642;p60"/>
          <p:cNvSpPr txBox="1"/>
          <p:nvPr/>
        </p:nvSpPr>
        <p:spPr>
          <a:xfrm>
            <a:off x="1925054" y="8252604"/>
            <a:ext cx="6163780" cy="44344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Identificação do material:</a:t>
            </a:r>
            <a:r>
              <a:rPr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Descrição detalhada.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Valor contábil:</a:t>
            </a:r>
            <a:r>
              <a:rPr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Valor do bem no momento da baixa.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Processo licitatório (se aplicável):</a:t>
            </a:r>
            <a:r>
              <a:rPr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Documentação referente à venda do bem.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Autorização:</a:t>
            </a:r>
            <a:r>
              <a:rPr lang="pt-BR" sz="2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Documento de autorização da baixa.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1"/>
          <p:cNvSpPr txBox="1"/>
          <p:nvPr>
            <p:ph type="title"/>
          </p:nvPr>
        </p:nvSpPr>
        <p:spPr>
          <a:xfrm>
            <a:off x="1676400" y="831156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Open Sans"/>
              <a:buNone/>
            </a:pPr>
            <a:r>
              <a:rPr lang="pt-BR" sz="66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OBSERVAÇÕES</a:t>
            </a:r>
            <a:endParaRPr/>
          </a:p>
        </p:txBody>
      </p:sp>
      <p:sp>
        <p:nvSpPr>
          <p:cNvPr id="648" name="Google Shape;648;p61"/>
          <p:cNvSpPr/>
          <p:nvPr/>
        </p:nvSpPr>
        <p:spPr>
          <a:xfrm>
            <a:off x="4685801" y="4336903"/>
            <a:ext cx="4844980" cy="5055794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9" name="Google Shape;649;p61"/>
          <p:cNvSpPr/>
          <p:nvPr/>
        </p:nvSpPr>
        <p:spPr>
          <a:xfrm>
            <a:off x="4685801" y="4286377"/>
            <a:ext cx="4844980" cy="15667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0" name="Google Shape;650;p61"/>
          <p:cNvSpPr/>
          <p:nvPr/>
        </p:nvSpPr>
        <p:spPr>
          <a:xfrm>
            <a:off x="10081208" y="4286376"/>
            <a:ext cx="4844980" cy="510632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61"/>
          <p:cNvSpPr/>
          <p:nvPr/>
        </p:nvSpPr>
        <p:spPr>
          <a:xfrm>
            <a:off x="10081208" y="4286377"/>
            <a:ext cx="4844980" cy="15667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61"/>
          <p:cNvSpPr/>
          <p:nvPr/>
        </p:nvSpPr>
        <p:spPr>
          <a:xfrm>
            <a:off x="15476615" y="4286376"/>
            <a:ext cx="4844980" cy="510632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3" name="Google Shape;653;p61"/>
          <p:cNvSpPr/>
          <p:nvPr/>
        </p:nvSpPr>
        <p:spPr>
          <a:xfrm>
            <a:off x="15476615" y="4286377"/>
            <a:ext cx="4844980" cy="156670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61"/>
          <p:cNvSpPr txBox="1"/>
          <p:nvPr/>
        </p:nvSpPr>
        <p:spPr>
          <a:xfrm>
            <a:off x="4943725" y="4456384"/>
            <a:ext cx="4329131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Importância da Documentação</a:t>
            </a:r>
            <a:endParaRPr/>
          </a:p>
        </p:txBody>
      </p:sp>
      <p:sp>
        <p:nvSpPr>
          <p:cNvPr id="655" name="Google Shape;655;p61"/>
          <p:cNvSpPr txBox="1"/>
          <p:nvPr/>
        </p:nvSpPr>
        <p:spPr>
          <a:xfrm>
            <a:off x="4943726" y="6296580"/>
            <a:ext cx="4329130" cy="235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Toda baixa deve ser devidamente documentada para fins de controle e auditoria.</a:t>
            </a:r>
            <a:endParaRPr/>
          </a:p>
        </p:txBody>
      </p:sp>
      <p:sp>
        <p:nvSpPr>
          <p:cNvPr id="656" name="Google Shape;656;p61"/>
          <p:cNvSpPr txBox="1"/>
          <p:nvPr/>
        </p:nvSpPr>
        <p:spPr>
          <a:xfrm>
            <a:off x="10656000" y="6328659"/>
            <a:ext cx="3743649" cy="235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 decreto permite certa flexibilidade nos procedimentos, dependendo do caso</a:t>
            </a:r>
            <a:endParaRPr sz="2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7" name="Google Shape;657;p61"/>
          <p:cNvSpPr txBox="1"/>
          <p:nvPr/>
        </p:nvSpPr>
        <p:spPr>
          <a:xfrm>
            <a:off x="16027279" y="6598200"/>
            <a:ext cx="3743649" cy="1751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SEPLAG pode acompanhar e intervir no processo de baixa.</a:t>
            </a:r>
            <a:endParaRPr/>
          </a:p>
        </p:txBody>
      </p:sp>
      <p:sp>
        <p:nvSpPr>
          <p:cNvPr id="658" name="Google Shape;658;p61"/>
          <p:cNvSpPr txBox="1"/>
          <p:nvPr/>
        </p:nvSpPr>
        <p:spPr>
          <a:xfrm>
            <a:off x="19888458" y="10838016"/>
            <a:ext cx="82339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04</a:t>
            </a:r>
            <a:endParaRPr/>
          </a:p>
        </p:txBody>
      </p:sp>
      <p:sp>
        <p:nvSpPr>
          <p:cNvPr id="659" name="Google Shape;659;p61"/>
          <p:cNvSpPr txBox="1"/>
          <p:nvPr/>
        </p:nvSpPr>
        <p:spPr>
          <a:xfrm>
            <a:off x="10448911" y="4761953"/>
            <a:ext cx="415782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Flexibilidade</a:t>
            </a:r>
            <a:endParaRPr/>
          </a:p>
        </p:txBody>
      </p:sp>
      <p:sp>
        <p:nvSpPr>
          <p:cNvPr id="660" name="Google Shape;660;p61"/>
          <p:cNvSpPr txBox="1"/>
          <p:nvPr/>
        </p:nvSpPr>
        <p:spPr>
          <a:xfrm>
            <a:off x="15820190" y="4761952"/>
            <a:ext cx="4157828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Controle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62"/>
          <p:cNvSpPr txBox="1"/>
          <p:nvPr>
            <p:ph type="title"/>
          </p:nvPr>
        </p:nvSpPr>
        <p:spPr>
          <a:xfrm>
            <a:off x="1676400" y="1190088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"/>
              <a:buNone/>
            </a:pPr>
            <a:r>
              <a:rPr b="1" lang="pt-BR">
                <a:latin typeface="Open Sans"/>
                <a:ea typeface="Open Sans"/>
                <a:cs typeface="Open Sans"/>
                <a:sym typeface="Open Sans"/>
              </a:rPr>
              <a:t>6. NORMATIZAÇÃO INTERNA DOS BENS PATRIMONIAIS</a:t>
            </a:r>
            <a:endParaRPr/>
          </a:p>
        </p:txBody>
      </p:sp>
      <p:graphicFrame>
        <p:nvGraphicFramePr>
          <p:cNvPr id="666" name="Google Shape;666;p62"/>
          <p:cNvGraphicFramePr/>
          <p:nvPr/>
        </p:nvGraphicFramePr>
        <p:xfrm>
          <a:off x="4064000" y="475815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{850C028F-A617-4DC9-8204-270D666D9DB5}</a:tableStyleId>
              </a:tblPr>
              <a:tblGrid>
                <a:gridCol w="5227475"/>
                <a:gridCol w="110285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/>
                        <a:t>DISPOSITIVO LEGAL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/>
                        <a:t> DESCRIÇÃO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1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DECRETO Nº 48.444/2022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Dispõe sobre o recebimento de doações de bens móveis e serviços e o recebimento de bens móveis em comodato pela Administração Pública direta, autárquica e fundacional do Poder Executivo.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44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t-BR" sz="3600">
                          <a:solidFill>
                            <a:schemeClr val="dk2"/>
                          </a:solidFill>
                        </a:rPr>
                        <a:t>DECRETO Nº 47.754, de 14/11/2019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Estabelece regras para a reavaliação geral dos materiais permanentes dos órgãos e das entidades da administração direta, autárquica e fundacional do Poder Executivo no exercício de 2019 e altera o Decreto nº 45.242, de 11 de dezembro de 2009.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71" name="Google Shape;671;p63"/>
          <p:cNvGraphicFramePr/>
          <p:nvPr/>
        </p:nvGraphicFramePr>
        <p:xfrm>
          <a:off x="3613484" y="21945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{850C028F-A617-4DC9-8204-270D666D9DB5}</a:tableStyleId>
              </a:tblPr>
              <a:tblGrid>
                <a:gridCol w="5125450"/>
                <a:gridCol w="120315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/>
                        <a:t>DISPOSITIVO LEGAL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/>
                        <a:t> DESCRIÇÃO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1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DECRETO Nº 47.622/2019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Dispõe sobre o desfazimento de materiais e a baixa patrimonial no âmbito da Administração Pública direta, autárquica e fundacional do Poder Executivo e dá outras providências.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44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t-BR" sz="3600">
                          <a:solidFill>
                            <a:schemeClr val="dk2"/>
                          </a:solidFill>
                        </a:rPr>
                        <a:t>DECRETO N° 45.242/2009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Regulamenta a gestão de material, no âmbito da Administração Pública Direta, Autárquica e Fundacional do Poder Executivo.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INSTRUÇÃO NORMATIVA TCE/MG n° 03/2013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Dispõe sobre os procedimentos da tomada de contas especial no âmbito dos órgãos e entidades das Administrações Diretas e Indiretas, estaduais e municipais.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RESOLUÇÃO SEPLAG n° 10/2015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Dispõe sobre a realização de inventário dos bens móveis sob gestão dos órgãos e entidades do Poder Executivo para fins de transferência de responsabilidade em transição de cargos.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RESOLUÇÃO SEPLAG n° 26/2005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Institui procedimentos para o controle patrimonial dos materiais permanentes do acervo bibliográfico da Administração Pública Estadual do Poder Executivo e dá outras providências.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64"/>
          <p:cNvSpPr txBox="1"/>
          <p:nvPr>
            <p:ph type="title"/>
          </p:nvPr>
        </p:nvSpPr>
        <p:spPr>
          <a:xfrm>
            <a:off x="1676400" y="663803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Open Sans Light"/>
              <a:buNone/>
            </a:pPr>
            <a:r>
              <a:rPr b="1" lang="pt-BR" sz="6000">
                <a:solidFill>
                  <a:schemeClr val="accent2"/>
                </a:solidFill>
              </a:rPr>
              <a:t>Por que a FHEMIG precisa de uma normatização interna?</a:t>
            </a:r>
            <a:endParaRPr/>
          </a:p>
        </p:txBody>
      </p:sp>
      <p:sp>
        <p:nvSpPr>
          <p:cNvPr id="677" name="Google Shape;677;p64"/>
          <p:cNvSpPr/>
          <p:nvPr/>
        </p:nvSpPr>
        <p:spPr>
          <a:xfrm>
            <a:off x="8919126" y="12289622"/>
            <a:ext cx="1643463" cy="14263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p64"/>
          <p:cNvSpPr/>
          <p:nvPr/>
        </p:nvSpPr>
        <p:spPr>
          <a:xfrm>
            <a:off x="10552877" y="12289622"/>
            <a:ext cx="1648068" cy="14263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64"/>
          <p:cNvSpPr/>
          <p:nvPr/>
        </p:nvSpPr>
        <p:spPr>
          <a:xfrm>
            <a:off x="12181520" y="12289622"/>
            <a:ext cx="1769294" cy="14263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p64"/>
          <p:cNvSpPr/>
          <p:nvPr/>
        </p:nvSpPr>
        <p:spPr>
          <a:xfrm>
            <a:off x="13941102" y="12289622"/>
            <a:ext cx="1644999" cy="14263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p64"/>
          <p:cNvSpPr/>
          <p:nvPr/>
        </p:nvSpPr>
        <p:spPr>
          <a:xfrm>
            <a:off x="8919126" y="11269170"/>
            <a:ext cx="2511998" cy="1020452"/>
          </a:xfrm>
          <a:custGeom>
            <a:rect b="b" l="l" r="r" t="t"/>
            <a:pathLst>
              <a:path extrusionOk="0" h="665" w="1637">
                <a:moveTo>
                  <a:pt x="1637" y="0"/>
                </a:moveTo>
                <a:lnTo>
                  <a:pt x="1071" y="665"/>
                </a:lnTo>
                <a:lnTo>
                  <a:pt x="0" y="665"/>
                </a:lnTo>
                <a:lnTo>
                  <a:pt x="1129" y="0"/>
                </a:lnTo>
                <a:lnTo>
                  <a:pt x="1637" y="0"/>
                </a:lnTo>
                <a:close/>
              </a:path>
            </a:pathLst>
          </a:custGeom>
          <a:solidFill>
            <a:srgbClr val="00839D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p64"/>
          <p:cNvSpPr/>
          <p:nvPr/>
        </p:nvSpPr>
        <p:spPr>
          <a:xfrm>
            <a:off x="10543164" y="11269170"/>
            <a:ext cx="1657779" cy="1020452"/>
          </a:xfrm>
          <a:custGeom>
            <a:rect b="b" l="l" r="r" t="t"/>
            <a:pathLst>
              <a:path extrusionOk="0" h="665" w="1074">
                <a:moveTo>
                  <a:pt x="1074" y="0"/>
                </a:moveTo>
                <a:lnTo>
                  <a:pt x="1074" y="665"/>
                </a:lnTo>
                <a:lnTo>
                  <a:pt x="0" y="665"/>
                </a:lnTo>
                <a:lnTo>
                  <a:pt x="566" y="0"/>
                </a:lnTo>
                <a:lnTo>
                  <a:pt x="1074" y="0"/>
                </a:lnTo>
                <a:close/>
              </a:path>
            </a:pathLst>
          </a:custGeom>
          <a:solidFill>
            <a:srgbClr val="006D9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p64"/>
          <p:cNvSpPr/>
          <p:nvPr/>
        </p:nvSpPr>
        <p:spPr>
          <a:xfrm>
            <a:off x="12200944" y="11269170"/>
            <a:ext cx="1749870" cy="1020452"/>
          </a:xfrm>
          <a:custGeom>
            <a:rect b="b" l="l" r="r" t="t"/>
            <a:pathLst>
              <a:path extrusionOk="0" h="665" w="1153">
                <a:moveTo>
                  <a:pt x="509" y="0"/>
                </a:moveTo>
                <a:lnTo>
                  <a:pt x="1153" y="665"/>
                </a:lnTo>
                <a:lnTo>
                  <a:pt x="0" y="665"/>
                </a:lnTo>
                <a:lnTo>
                  <a:pt x="0" y="0"/>
                </a:lnTo>
                <a:lnTo>
                  <a:pt x="509" y="0"/>
                </a:lnTo>
                <a:close/>
              </a:path>
            </a:pathLst>
          </a:custGeom>
          <a:solidFill>
            <a:srgbClr val="00517B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p64"/>
          <p:cNvSpPr/>
          <p:nvPr/>
        </p:nvSpPr>
        <p:spPr>
          <a:xfrm>
            <a:off x="12952874" y="11269170"/>
            <a:ext cx="2633226" cy="1020452"/>
          </a:xfrm>
          <a:custGeom>
            <a:rect b="b" l="l" r="r" t="t"/>
            <a:pathLst>
              <a:path extrusionOk="0" h="665" w="1716">
                <a:moveTo>
                  <a:pt x="508" y="0"/>
                </a:moveTo>
                <a:lnTo>
                  <a:pt x="1716" y="665"/>
                </a:lnTo>
                <a:lnTo>
                  <a:pt x="644" y="665"/>
                </a:lnTo>
                <a:lnTo>
                  <a:pt x="0" y="0"/>
                </a:lnTo>
                <a:lnTo>
                  <a:pt x="508" y="0"/>
                </a:lnTo>
                <a:close/>
              </a:path>
            </a:pathLst>
          </a:custGeom>
          <a:solidFill>
            <a:srgbClr val="00426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p64"/>
          <p:cNvSpPr/>
          <p:nvPr/>
        </p:nvSpPr>
        <p:spPr>
          <a:xfrm>
            <a:off x="12952874" y="8068854"/>
            <a:ext cx="4032702" cy="3200317"/>
          </a:xfrm>
          <a:custGeom>
            <a:rect b="b" l="l" r="r" t="t"/>
            <a:pathLst>
              <a:path extrusionOk="0" h="1827" w="1329">
                <a:moveTo>
                  <a:pt x="1329" y="176"/>
                </a:moveTo>
                <a:cubicBezTo>
                  <a:pt x="1185" y="0"/>
                  <a:pt x="1185" y="0"/>
                  <a:pt x="1185" y="0"/>
                </a:cubicBezTo>
                <a:cubicBezTo>
                  <a:pt x="1185" y="47"/>
                  <a:pt x="1185" y="47"/>
                  <a:pt x="1185" y="47"/>
                </a:cubicBezTo>
                <a:cubicBezTo>
                  <a:pt x="1034" y="47"/>
                  <a:pt x="1034" y="47"/>
                  <a:pt x="1034" y="47"/>
                </a:cubicBezTo>
                <a:cubicBezTo>
                  <a:pt x="1034" y="47"/>
                  <a:pt x="1034" y="47"/>
                  <a:pt x="1034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115" y="47"/>
                  <a:pt x="0" y="162"/>
                  <a:pt x="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1827"/>
                  <a:pt x="0" y="1827"/>
                  <a:pt x="0" y="1827"/>
                </a:cubicBezTo>
                <a:cubicBezTo>
                  <a:pt x="257" y="1827"/>
                  <a:pt x="257" y="1827"/>
                  <a:pt x="257" y="1827"/>
                </a:cubicBezTo>
                <a:cubicBezTo>
                  <a:pt x="257" y="304"/>
                  <a:pt x="257" y="304"/>
                  <a:pt x="257" y="304"/>
                </a:cubicBezTo>
                <a:cubicBezTo>
                  <a:pt x="1011" y="304"/>
                  <a:pt x="1011" y="304"/>
                  <a:pt x="1011" y="304"/>
                </a:cubicBezTo>
                <a:cubicBezTo>
                  <a:pt x="1011" y="304"/>
                  <a:pt x="1011" y="304"/>
                  <a:pt x="1011" y="304"/>
                </a:cubicBezTo>
                <a:cubicBezTo>
                  <a:pt x="1185" y="304"/>
                  <a:pt x="1185" y="304"/>
                  <a:pt x="1185" y="304"/>
                </a:cubicBezTo>
                <a:cubicBezTo>
                  <a:pt x="1185" y="352"/>
                  <a:pt x="1185" y="352"/>
                  <a:pt x="1185" y="352"/>
                </a:cubicBezTo>
                <a:lnTo>
                  <a:pt x="1329" y="1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p64"/>
          <p:cNvSpPr/>
          <p:nvPr/>
        </p:nvSpPr>
        <p:spPr>
          <a:xfrm>
            <a:off x="12181521" y="3120902"/>
            <a:ext cx="3184116" cy="8148269"/>
          </a:xfrm>
          <a:custGeom>
            <a:rect b="b" l="l" r="r" t="t"/>
            <a:pathLst>
              <a:path extrusionOk="0" h="2684" w="1049">
                <a:moveTo>
                  <a:pt x="1049" y="175"/>
                </a:moveTo>
                <a:cubicBezTo>
                  <a:pt x="905" y="0"/>
                  <a:pt x="905" y="0"/>
                  <a:pt x="905" y="0"/>
                </a:cubicBezTo>
                <a:cubicBezTo>
                  <a:pt x="905" y="47"/>
                  <a:pt x="905" y="47"/>
                  <a:pt x="905" y="47"/>
                </a:cubicBezTo>
                <a:cubicBezTo>
                  <a:pt x="754" y="47"/>
                  <a:pt x="754" y="47"/>
                  <a:pt x="754" y="47"/>
                </a:cubicBezTo>
                <a:cubicBezTo>
                  <a:pt x="754" y="47"/>
                  <a:pt x="754" y="47"/>
                  <a:pt x="754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115" y="47"/>
                  <a:pt x="0" y="162"/>
                  <a:pt x="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2684"/>
                  <a:pt x="0" y="2684"/>
                  <a:pt x="0" y="2684"/>
                </a:cubicBezTo>
                <a:cubicBezTo>
                  <a:pt x="257" y="2684"/>
                  <a:pt x="257" y="2684"/>
                  <a:pt x="257" y="2684"/>
                </a:cubicBezTo>
                <a:cubicBezTo>
                  <a:pt x="257" y="304"/>
                  <a:pt x="257" y="304"/>
                  <a:pt x="257" y="304"/>
                </a:cubicBezTo>
                <a:cubicBezTo>
                  <a:pt x="731" y="304"/>
                  <a:pt x="731" y="304"/>
                  <a:pt x="731" y="304"/>
                </a:cubicBezTo>
                <a:cubicBezTo>
                  <a:pt x="754" y="304"/>
                  <a:pt x="754" y="304"/>
                  <a:pt x="754" y="304"/>
                </a:cubicBezTo>
                <a:cubicBezTo>
                  <a:pt x="905" y="304"/>
                  <a:pt x="905" y="304"/>
                  <a:pt x="905" y="304"/>
                </a:cubicBezTo>
                <a:cubicBezTo>
                  <a:pt x="905" y="351"/>
                  <a:pt x="905" y="351"/>
                  <a:pt x="905" y="351"/>
                </a:cubicBezTo>
                <a:lnTo>
                  <a:pt x="1049" y="1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64"/>
          <p:cNvSpPr/>
          <p:nvPr/>
        </p:nvSpPr>
        <p:spPr>
          <a:xfrm>
            <a:off x="7282140" y="8068854"/>
            <a:ext cx="4148985" cy="3200317"/>
          </a:xfrm>
          <a:custGeom>
            <a:rect b="b" l="l" r="r" t="t"/>
            <a:pathLst>
              <a:path extrusionOk="0" h="1827" w="1329">
                <a:moveTo>
                  <a:pt x="1329" y="304"/>
                </a:moveTo>
                <a:cubicBezTo>
                  <a:pt x="1329" y="304"/>
                  <a:pt x="1329" y="304"/>
                  <a:pt x="1329" y="304"/>
                </a:cubicBezTo>
                <a:cubicBezTo>
                  <a:pt x="1329" y="304"/>
                  <a:pt x="1329" y="304"/>
                  <a:pt x="1329" y="304"/>
                </a:cubicBezTo>
                <a:cubicBezTo>
                  <a:pt x="1329" y="304"/>
                  <a:pt x="1329" y="304"/>
                  <a:pt x="1329" y="304"/>
                </a:cubicBezTo>
                <a:cubicBezTo>
                  <a:pt x="1329" y="162"/>
                  <a:pt x="1214" y="47"/>
                  <a:pt x="1072" y="47"/>
                </a:cubicBezTo>
                <a:cubicBezTo>
                  <a:pt x="295" y="47"/>
                  <a:pt x="295" y="47"/>
                  <a:pt x="295" y="47"/>
                </a:cubicBezTo>
                <a:cubicBezTo>
                  <a:pt x="295" y="47"/>
                  <a:pt x="295" y="47"/>
                  <a:pt x="295" y="47"/>
                </a:cubicBezTo>
                <a:cubicBezTo>
                  <a:pt x="144" y="47"/>
                  <a:pt x="144" y="47"/>
                  <a:pt x="144" y="47"/>
                </a:cubicBezTo>
                <a:cubicBezTo>
                  <a:pt x="144" y="0"/>
                  <a:pt x="144" y="0"/>
                  <a:pt x="144" y="0"/>
                </a:cubicBezTo>
                <a:cubicBezTo>
                  <a:pt x="0" y="176"/>
                  <a:pt x="0" y="176"/>
                  <a:pt x="0" y="176"/>
                </a:cubicBezTo>
                <a:cubicBezTo>
                  <a:pt x="144" y="352"/>
                  <a:pt x="144" y="352"/>
                  <a:pt x="144" y="352"/>
                </a:cubicBezTo>
                <a:cubicBezTo>
                  <a:pt x="144" y="304"/>
                  <a:pt x="144" y="304"/>
                  <a:pt x="144" y="304"/>
                </a:cubicBezTo>
                <a:cubicBezTo>
                  <a:pt x="318" y="304"/>
                  <a:pt x="318" y="304"/>
                  <a:pt x="318" y="304"/>
                </a:cubicBezTo>
                <a:cubicBezTo>
                  <a:pt x="318" y="304"/>
                  <a:pt x="318" y="304"/>
                  <a:pt x="318" y="304"/>
                </a:cubicBezTo>
                <a:cubicBezTo>
                  <a:pt x="1072" y="304"/>
                  <a:pt x="1072" y="304"/>
                  <a:pt x="1072" y="304"/>
                </a:cubicBezTo>
                <a:cubicBezTo>
                  <a:pt x="1072" y="1827"/>
                  <a:pt x="1072" y="1827"/>
                  <a:pt x="1072" y="1827"/>
                </a:cubicBezTo>
                <a:cubicBezTo>
                  <a:pt x="1329" y="1827"/>
                  <a:pt x="1329" y="1827"/>
                  <a:pt x="1329" y="1827"/>
                </a:cubicBezTo>
                <a:cubicBezTo>
                  <a:pt x="1329" y="304"/>
                  <a:pt x="1329" y="304"/>
                  <a:pt x="1329" y="304"/>
                </a:cubicBezTo>
                <a:cubicBezTo>
                  <a:pt x="1329" y="304"/>
                  <a:pt x="1329" y="304"/>
                  <a:pt x="1329" y="30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64"/>
          <p:cNvSpPr/>
          <p:nvPr/>
        </p:nvSpPr>
        <p:spPr>
          <a:xfrm>
            <a:off x="9018364" y="3120902"/>
            <a:ext cx="3182581" cy="8148269"/>
          </a:xfrm>
          <a:custGeom>
            <a:rect b="b" l="l" r="r" t="t"/>
            <a:pathLst>
              <a:path extrusionOk="0" h="2684" w="1049">
                <a:moveTo>
                  <a:pt x="792" y="47"/>
                </a:moveTo>
                <a:cubicBezTo>
                  <a:pt x="295" y="47"/>
                  <a:pt x="295" y="47"/>
                  <a:pt x="295" y="47"/>
                </a:cubicBezTo>
                <a:cubicBezTo>
                  <a:pt x="295" y="47"/>
                  <a:pt x="295" y="47"/>
                  <a:pt x="295" y="47"/>
                </a:cubicBezTo>
                <a:cubicBezTo>
                  <a:pt x="144" y="47"/>
                  <a:pt x="144" y="47"/>
                  <a:pt x="144" y="47"/>
                </a:cubicBezTo>
                <a:cubicBezTo>
                  <a:pt x="144" y="0"/>
                  <a:pt x="144" y="0"/>
                  <a:pt x="144" y="0"/>
                </a:cubicBezTo>
                <a:cubicBezTo>
                  <a:pt x="0" y="175"/>
                  <a:pt x="0" y="175"/>
                  <a:pt x="0" y="175"/>
                </a:cubicBezTo>
                <a:cubicBezTo>
                  <a:pt x="144" y="351"/>
                  <a:pt x="144" y="351"/>
                  <a:pt x="144" y="351"/>
                </a:cubicBezTo>
                <a:cubicBezTo>
                  <a:pt x="144" y="304"/>
                  <a:pt x="144" y="304"/>
                  <a:pt x="144" y="304"/>
                </a:cubicBezTo>
                <a:cubicBezTo>
                  <a:pt x="295" y="304"/>
                  <a:pt x="295" y="304"/>
                  <a:pt x="295" y="304"/>
                </a:cubicBezTo>
                <a:cubicBezTo>
                  <a:pt x="318" y="304"/>
                  <a:pt x="318" y="304"/>
                  <a:pt x="318" y="304"/>
                </a:cubicBezTo>
                <a:cubicBezTo>
                  <a:pt x="792" y="304"/>
                  <a:pt x="792" y="304"/>
                  <a:pt x="792" y="304"/>
                </a:cubicBezTo>
                <a:cubicBezTo>
                  <a:pt x="792" y="2684"/>
                  <a:pt x="792" y="2684"/>
                  <a:pt x="792" y="2684"/>
                </a:cubicBezTo>
                <a:cubicBezTo>
                  <a:pt x="1049" y="2684"/>
                  <a:pt x="1049" y="2684"/>
                  <a:pt x="1049" y="2684"/>
                </a:cubicBezTo>
                <a:cubicBezTo>
                  <a:pt x="1049" y="304"/>
                  <a:pt x="1049" y="304"/>
                  <a:pt x="1049" y="304"/>
                </a:cubicBezTo>
                <a:cubicBezTo>
                  <a:pt x="1049" y="304"/>
                  <a:pt x="1049" y="304"/>
                  <a:pt x="1049" y="304"/>
                </a:cubicBezTo>
                <a:cubicBezTo>
                  <a:pt x="1049" y="304"/>
                  <a:pt x="1049" y="304"/>
                  <a:pt x="1049" y="304"/>
                </a:cubicBezTo>
                <a:cubicBezTo>
                  <a:pt x="1049" y="162"/>
                  <a:pt x="934" y="47"/>
                  <a:pt x="79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64"/>
          <p:cNvSpPr/>
          <p:nvPr/>
        </p:nvSpPr>
        <p:spPr>
          <a:xfrm>
            <a:off x="9952883" y="3042641"/>
            <a:ext cx="1219938" cy="1223009"/>
          </a:xfrm>
          <a:prstGeom prst="ellipse">
            <a:avLst/>
          </a:prstGeom>
          <a:solidFill>
            <a:srgbClr val="006D9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64"/>
          <p:cNvSpPr/>
          <p:nvPr/>
        </p:nvSpPr>
        <p:spPr>
          <a:xfrm>
            <a:off x="13180489" y="3042640"/>
            <a:ext cx="1219938" cy="1223009"/>
          </a:xfrm>
          <a:prstGeom prst="ellipse">
            <a:avLst/>
          </a:prstGeom>
          <a:solidFill>
            <a:srgbClr val="00517B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1" name="Google Shape;691;p64"/>
          <p:cNvSpPr/>
          <p:nvPr/>
        </p:nvSpPr>
        <p:spPr>
          <a:xfrm>
            <a:off x="14685345" y="7676984"/>
            <a:ext cx="1219938" cy="1221473"/>
          </a:xfrm>
          <a:prstGeom prst="ellipse">
            <a:avLst/>
          </a:prstGeom>
          <a:solidFill>
            <a:srgbClr val="004264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2" name="Google Shape;692;p64"/>
          <p:cNvSpPr/>
          <p:nvPr/>
        </p:nvSpPr>
        <p:spPr>
          <a:xfrm>
            <a:off x="8460565" y="7730214"/>
            <a:ext cx="1219938" cy="1221473"/>
          </a:xfrm>
          <a:prstGeom prst="ellipse">
            <a:avLst/>
          </a:prstGeom>
          <a:solidFill>
            <a:srgbClr val="00839D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3" name="Google Shape;693;p64"/>
          <p:cNvSpPr txBox="1"/>
          <p:nvPr/>
        </p:nvSpPr>
        <p:spPr>
          <a:xfrm>
            <a:off x="10136260" y="3280679"/>
            <a:ext cx="85064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01</a:t>
            </a:r>
            <a:endParaRPr/>
          </a:p>
        </p:txBody>
      </p:sp>
      <p:sp>
        <p:nvSpPr>
          <p:cNvPr id="694" name="Google Shape;694;p64"/>
          <p:cNvSpPr txBox="1"/>
          <p:nvPr/>
        </p:nvSpPr>
        <p:spPr>
          <a:xfrm>
            <a:off x="13370018" y="3280679"/>
            <a:ext cx="85064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02</a:t>
            </a:r>
            <a:endParaRPr/>
          </a:p>
        </p:txBody>
      </p:sp>
      <p:sp>
        <p:nvSpPr>
          <p:cNvPr id="695" name="Google Shape;695;p64"/>
          <p:cNvSpPr txBox="1"/>
          <p:nvPr/>
        </p:nvSpPr>
        <p:spPr>
          <a:xfrm>
            <a:off x="8625116" y="7998676"/>
            <a:ext cx="85064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03</a:t>
            </a:r>
            <a:endParaRPr/>
          </a:p>
        </p:txBody>
      </p:sp>
      <p:sp>
        <p:nvSpPr>
          <p:cNvPr id="696" name="Google Shape;696;p64"/>
          <p:cNvSpPr txBox="1"/>
          <p:nvPr/>
        </p:nvSpPr>
        <p:spPr>
          <a:xfrm>
            <a:off x="14865900" y="7945446"/>
            <a:ext cx="85064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04</a:t>
            </a:r>
            <a:endParaRPr/>
          </a:p>
        </p:txBody>
      </p:sp>
      <p:sp>
        <p:nvSpPr>
          <p:cNvPr id="697" name="Google Shape;697;p64"/>
          <p:cNvSpPr txBox="1"/>
          <p:nvPr/>
        </p:nvSpPr>
        <p:spPr>
          <a:xfrm>
            <a:off x="6599951" y="8496304"/>
            <a:ext cx="850644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05</a:t>
            </a:r>
            <a:endParaRPr/>
          </a:p>
        </p:txBody>
      </p:sp>
      <p:sp>
        <p:nvSpPr>
          <p:cNvPr id="698" name="Google Shape;698;p64"/>
          <p:cNvSpPr txBox="1"/>
          <p:nvPr/>
        </p:nvSpPr>
        <p:spPr>
          <a:xfrm>
            <a:off x="3022397" y="3373012"/>
            <a:ext cx="568572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Complexidade da Gestão</a:t>
            </a:r>
            <a:endParaRPr/>
          </a:p>
        </p:txBody>
      </p:sp>
      <p:sp>
        <p:nvSpPr>
          <p:cNvPr id="699" name="Google Shape;699;p64"/>
          <p:cNvSpPr txBox="1"/>
          <p:nvPr/>
        </p:nvSpPr>
        <p:spPr>
          <a:xfrm>
            <a:off x="3012965" y="4195472"/>
            <a:ext cx="5850280" cy="30710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FHEMIG, como uma grande instituição hospitalar, possui um vasto patrimônio, que inclui desde equipamentos médicos de alta tecnologia até imóveis e veículos. A gestão eficiente desse patrimônio exige normas e procedimentos específicos</a:t>
            </a:r>
            <a:r>
              <a:rPr lang="pt-BR" sz="24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</a:t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00" name="Google Shape;700;p64"/>
          <p:cNvSpPr txBox="1"/>
          <p:nvPr/>
        </p:nvSpPr>
        <p:spPr>
          <a:xfrm>
            <a:off x="2322785" y="8130112"/>
            <a:ext cx="4842138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Controle e Segurança</a:t>
            </a:r>
            <a:endParaRPr/>
          </a:p>
        </p:txBody>
      </p:sp>
      <p:sp>
        <p:nvSpPr>
          <p:cNvPr id="701" name="Google Shape;701;p64"/>
          <p:cNvSpPr txBox="1"/>
          <p:nvPr/>
        </p:nvSpPr>
        <p:spPr>
          <a:xfrm>
            <a:off x="2907495" y="8951687"/>
            <a:ext cx="4219526" cy="17414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normatização garante o controle sobre os bens, evitando perdas, furtos e uso inadequado.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2" name="Google Shape;702;p64"/>
          <p:cNvSpPr txBox="1"/>
          <p:nvPr/>
        </p:nvSpPr>
        <p:spPr>
          <a:xfrm>
            <a:off x="17221696" y="8130112"/>
            <a:ext cx="414898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Transparência</a:t>
            </a:r>
            <a:endParaRPr/>
          </a:p>
        </p:txBody>
      </p:sp>
      <p:sp>
        <p:nvSpPr>
          <p:cNvPr id="703" name="Google Shape;703;p64"/>
          <p:cNvSpPr txBox="1"/>
          <p:nvPr/>
        </p:nvSpPr>
        <p:spPr>
          <a:xfrm>
            <a:off x="16963629" y="8865636"/>
            <a:ext cx="4148985" cy="2184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gestão transparente do patrimônio é fundamental para a prestação de contas e para a manutenção da confiança da sociedade.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4" name="Google Shape;704;p64"/>
          <p:cNvSpPr txBox="1"/>
          <p:nvPr/>
        </p:nvSpPr>
        <p:spPr>
          <a:xfrm>
            <a:off x="15672468" y="3373012"/>
            <a:ext cx="5440146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Conformidade Legal</a:t>
            </a:r>
            <a:endParaRPr/>
          </a:p>
        </p:txBody>
      </p:sp>
      <p:sp>
        <p:nvSpPr>
          <p:cNvPr id="705" name="Google Shape;705;p64"/>
          <p:cNvSpPr txBox="1"/>
          <p:nvPr/>
        </p:nvSpPr>
        <p:spPr>
          <a:xfrm>
            <a:off x="16004645" y="4162508"/>
            <a:ext cx="4148985" cy="2627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instituição precisa seguir as leis e regulamentos que regem a gestão do patrimônio público, além de atender às normas contábeis e fiscais.</a:t>
            </a:r>
            <a:endParaRPr sz="24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6" name="Google Shape;706;p64"/>
          <p:cNvSpPr/>
          <p:nvPr/>
        </p:nvSpPr>
        <p:spPr>
          <a:xfrm>
            <a:off x="14305769" y="12500176"/>
            <a:ext cx="854074" cy="964514"/>
          </a:xfrm>
          <a:custGeom>
            <a:rect b="b" l="l" r="r" t="t"/>
            <a:pathLst>
              <a:path extrusionOk="0" h="1764" w="1561">
                <a:moveTo>
                  <a:pt x="1436" y="1135"/>
                </a:moveTo>
                <a:cubicBezTo>
                  <a:pt x="1402" y="1135"/>
                  <a:pt x="1370" y="1148"/>
                  <a:pt x="1347" y="1171"/>
                </a:cubicBezTo>
                <a:cubicBezTo>
                  <a:pt x="1343" y="1175"/>
                  <a:pt x="1339" y="1179"/>
                  <a:pt x="1336" y="1184"/>
                </a:cubicBezTo>
                <a:cubicBezTo>
                  <a:pt x="1187" y="1098"/>
                  <a:pt x="1187" y="1098"/>
                  <a:pt x="1187" y="1098"/>
                </a:cubicBezTo>
                <a:cubicBezTo>
                  <a:pt x="1187" y="666"/>
                  <a:pt x="1187" y="666"/>
                  <a:pt x="1187" y="666"/>
                </a:cubicBezTo>
                <a:cubicBezTo>
                  <a:pt x="1336" y="580"/>
                  <a:pt x="1336" y="580"/>
                  <a:pt x="1336" y="580"/>
                </a:cubicBezTo>
                <a:cubicBezTo>
                  <a:pt x="1339" y="584"/>
                  <a:pt x="1343" y="588"/>
                  <a:pt x="1347" y="592"/>
                </a:cubicBezTo>
                <a:cubicBezTo>
                  <a:pt x="1370" y="616"/>
                  <a:pt x="1402" y="629"/>
                  <a:pt x="1436" y="629"/>
                </a:cubicBezTo>
                <a:cubicBezTo>
                  <a:pt x="1470" y="629"/>
                  <a:pt x="1501" y="616"/>
                  <a:pt x="1524" y="592"/>
                </a:cubicBezTo>
                <a:cubicBezTo>
                  <a:pt x="1548" y="569"/>
                  <a:pt x="1561" y="537"/>
                  <a:pt x="1561" y="504"/>
                </a:cubicBezTo>
                <a:cubicBezTo>
                  <a:pt x="1561" y="470"/>
                  <a:pt x="1548" y="438"/>
                  <a:pt x="1524" y="415"/>
                </a:cubicBezTo>
                <a:cubicBezTo>
                  <a:pt x="1501" y="391"/>
                  <a:pt x="1469" y="378"/>
                  <a:pt x="1436" y="378"/>
                </a:cubicBezTo>
                <a:cubicBezTo>
                  <a:pt x="1436" y="378"/>
                  <a:pt x="1436" y="378"/>
                  <a:pt x="1436" y="378"/>
                </a:cubicBezTo>
                <a:cubicBezTo>
                  <a:pt x="1402" y="378"/>
                  <a:pt x="1371" y="391"/>
                  <a:pt x="1347" y="415"/>
                </a:cubicBezTo>
                <a:cubicBezTo>
                  <a:pt x="1340" y="422"/>
                  <a:pt x="1333" y="431"/>
                  <a:pt x="1327" y="441"/>
                </a:cubicBezTo>
                <a:cubicBezTo>
                  <a:pt x="1307" y="475"/>
                  <a:pt x="1305" y="516"/>
                  <a:pt x="1320" y="552"/>
                </a:cubicBezTo>
                <a:cubicBezTo>
                  <a:pt x="1171" y="638"/>
                  <a:pt x="1171" y="638"/>
                  <a:pt x="1171" y="638"/>
                </a:cubicBezTo>
                <a:cubicBezTo>
                  <a:pt x="797" y="422"/>
                  <a:pt x="797" y="422"/>
                  <a:pt x="797" y="422"/>
                </a:cubicBezTo>
                <a:cubicBezTo>
                  <a:pt x="797" y="250"/>
                  <a:pt x="797" y="250"/>
                  <a:pt x="797" y="250"/>
                </a:cubicBezTo>
                <a:cubicBezTo>
                  <a:pt x="835" y="245"/>
                  <a:pt x="870" y="222"/>
                  <a:pt x="889" y="188"/>
                </a:cubicBezTo>
                <a:cubicBezTo>
                  <a:pt x="900" y="169"/>
                  <a:pt x="906" y="147"/>
                  <a:pt x="906" y="125"/>
                </a:cubicBezTo>
                <a:cubicBezTo>
                  <a:pt x="906" y="56"/>
                  <a:pt x="850" y="0"/>
                  <a:pt x="780" y="0"/>
                </a:cubicBezTo>
                <a:cubicBezTo>
                  <a:pt x="711" y="0"/>
                  <a:pt x="655" y="56"/>
                  <a:pt x="655" y="125"/>
                </a:cubicBezTo>
                <a:cubicBezTo>
                  <a:pt x="655" y="147"/>
                  <a:pt x="661" y="169"/>
                  <a:pt x="672" y="188"/>
                </a:cubicBezTo>
                <a:cubicBezTo>
                  <a:pt x="691" y="222"/>
                  <a:pt x="726" y="245"/>
                  <a:pt x="764" y="250"/>
                </a:cubicBezTo>
                <a:cubicBezTo>
                  <a:pt x="764" y="422"/>
                  <a:pt x="764" y="422"/>
                  <a:pt x="764" y="422"/>
                </a:cubicBezTo>
                <a:cubicBezTo>
                  <a:pt x="390" y="638"/>
                  <a:pt x="390" y="638"/>
                  <a:pt x="390" y="638"/>
                </a:cubicBezTo>
                <a:cubicBezTo>
                  <a:pt x="240" y="555"/>
                  <a:pt x="240" y="555"/>
                  <a:pt x="240" y="555"/>
                </a:cubicBezTo>
                <a:cubicBezTo>
                  <a:pt x="256" y="518"/>
                  <a:pt x="254" y="476"/>
                  <a:pt x="234" y="440"/>
                </a:cubicBezTo>
                <a:cubicBezTo>
                  <a:pt x="228" y="431"/>
                  <a:pt x="221" y="422"/>
                  <a:pt x="214" y="415"/>
                </a:cubicBezTo>
                <a:cubicBezTo>
                  <a:pt x="190" y="391"/>
                  <a:pt x="159" y="378"/>
                  <a:pt x="125" y="378"/>
                </a:cubicBezTo>
                <a:cubicBezTo>
                  <a:pt x="125" y="378"/>
                  <a:pt x="125" y="378"/>
                  <a:pt x="125" y="378"/>
                </a:cubicBezTo>
                <a:cubicBezTo>
                  <a:pt x="92" y="378"/>
                  <a:pt x="60" y="391"/>
                  <a:pt x="37" y="415"/>
                </a:cubicBezTo>
                <a:cubicBezTo>
                  <a:pt x="13" y="438"/>
                  <a:pt x="0" y="470"/>
                  <a:pt x="0" y="504"/>
                </a:cubicBezTo>
                <a:cubicBezTo>
                  <a:pt x="0" y="537"/>
                  <a:pt x="13" y="569"/>
                  <a:pt x="36" y="592"/>
                </a:cubicBezTo>
                <a:cubicBezTo>
                  <a:pt x="60" y="616"/>
                  <a:pt x="91" y="629"/>
                  <a:pt x="125" y="629"/>
                </a:cubicBezTo>
                <a:cubicBezTo>
                  <a:pt x="159" y="629"/>
                  <a:pt x="190" y="616"/>
                  <a:pt x="214" y="592"/>
                </a:cubicBezTo>
                <a:cubicBezTo>
                  <a:pt x="217" y="589"/>
                  <a:pt x="220" y="585"/>
                  <a:pt x="222" y="582"/>
                </a:cubicBezTo>
                <a:cubicBezTo>
                  <a:pt x="374" y="666"/>
                  <a:pt x="374" y="666"/>
                  <a:pt x="374" y="666"/>
                </a:cubicBezTo>
                <a:cubicBezTo>
                  <a:pt x="374" y="1098"/>
                  <a:pt x="374" y="1098"/>
                  <a:pt x="374" y="1098"/>
                </a:cubicBezTo>
                <a:cubicBezTo>
                  <a:pt x="225" y="1184"/>
                  <a:pt x="225" y="1184"/>
                  <a:pt x="225" y="1184"/>
                </a:cubicBezTo>
                <a:cubicBezTo>
                  <a:pt x="222" y="1179"/>
                  <a:pt x="218" y="1175"/>
                  <a:pt x="214" y="1171"/>
                </a:cubicBezTo>
                <a:cubicBezTo>
                  <a:pt x="190" y="1148"/>
                  <a:pt x="159" y="1135"/>
                  <a:pt x="125" y="1135"/>
                </a:cubicBezTo>
                <a:cubicBezTo>
                  <a:pt x="91" y="1135"/>
                  <a:pt x="60" y="1148"/>
                  <a:pt x="37" y="1171"/>
                </a:cubicBezTo>
                <a:cubicBezTo>
                  <a:pt x="13" y="1195"/>
                  <a:pt x="0" y="1226"/>
                  <a:pt x="0" y="1260"/>
                </a:cubicBezTo>
                <a:cubicBezTo>
                  <a:pt x="0" y="1293"/>
                  <a:pt x="13" y="1325"/>
                  <a:pt x="37" y="1349"/>
                </a:cubicBezTo>
                <a:cubicBezTo>
                  <a:pt x="61" y="1373"/>
                  <a:pt x="93" y="1386"/>
                  <a:pt x="125" y="1386"/>
                </a:cubicBezTo>
                <a:cubicBezTo>
                  <a:pt x="157" y="1386"/>
                  <a:pt x="190" y="1373"/>
                  <a:pt x="214" y="1349"/>
                </a:cubicBezTo>
                <a:cubicBezTo>
                  <a:pt x="222" y="1341"/>
                  <a:pt x="229" y="1332"/>
                  <a:pt x="234" y="1323"/>
                </a:cubicBezTo>
                <a:cubicBezTo>
                  <a:pt x="254" y="1289"/>
                  <a:pt x="256" y="1248"/>
                  <a:pt x="241" y="1212"/>
                </a:cubicBezTo>
                <a:cubicBezTo>
                  <a:pt x="390" y="1126"/>
                  <a:pt x="390" y="1126"/>
                  <a:pt x="390" y="1126"/>
                </a:cubicBezTo>
                <a:cubicBezTo>
                  <a:pt x="764" y="1342"/>
                  <a:pt x="764" y="1342"/>
                  <a:pt x="764" y="1342"/>
                </a:cubicBezTo>
                <a:cubicBezTo>
                  <a:pt x="764" y="1514"/>
                  <a:pt x="764" y="1514"/>
                  <a:pt x="764" y="1514"/>
                </a:cubicBezTo>
                <a:cubicBezTo>
                  <a:pt x="726" y="1519"/>
                  <a:pt x="691" y="1542"/>
                  <a:pt x="672" y="1576"/>
                </a:cubicBezTo>
                <a:cubicBezTo>
                  <a:pt x="661" y="1595"/>
                  <a:pt x="655" y="1616"/>
                  <a:pt x="655" y="1639"/>
                </a:cubicBezTo>
                <a:cubicBezTo>
                  <a:pt x="655" y="1708"/>
                  <a:pt x="711" y="1764"/>
                  <a:pt x="780" y="1764"/>
                </a:cubicBezTo>
                <a:cubicBezTo>
                  <a:pt x="850" y="1764"/>
                  <a:pt x="906" y="1708"/>
                  <a:pt x="906" y="1639"/>
                </a:cubicBezTo>
                <a:cubicBezTo>
                  <a:pt x="906" y="1616"/>
                  <a:pt x="900" y="1595"/>
                  <a:pt x="889" y="1576"/>
                </a:cubicBezTo>
                <a:cubicBezTo>
                  <a:pt x="870" y="1542"/>
                  <a:pt x="835" y="1519"/>
                  <a:pt x="797" y="1514"/>
                </a:cubicBezTo>
                <a:cubicBezTo>
                  <a:pt x="797" y="1342"/>
                  <a:pt x="797" y="1342"/>
                  <a:pt x="797" y="1342"/>
                </a:cubicBezTo>
                <a:cubicBezTo>
                  <a:pt x="1171" y="1126"/>
                  <a:pt x="1171" y="1126"/>
                  <a:pt x="1171" y="1126"/>
                </a:cubicBezTo>
                <a:cubicBezTo>
                  <a:pt x="1320" y="1212"/>
                  <a:pt x="1320" y="1212"/>
                  <a:pt x="1320" y="1212"/>
                </a:cubicBezTo>
                <a:cubicBezTo>
                  <a:pt x="1305" y="1248"/>
                  <a:pt x="1307" y="1289"/>
                  <a:pt x="1327" y="1323"/>
                </a:cubicBezTo>
                <a:cubicBezTo>
                  <a:pt x="1332" y="1332"/>
                  <a:pt x="1339" y="1341"/>
                  <a:pt x="1347" y="1349"/>
                </a:cubicBezTo>
                <a:cubicBezTo>
                  <a:pt x="1371" y="1373"/>
                  <a:pt x="1404" y="1386"/>
                  <a:pt x="1436" y="1386"/>
                </a:cubicBezTo>
                <a:cubicBezTo>
                  <a:pt x="1468" y="1386"/>
                  <a:pt x="1500" y="1373"/>
                  <a:pt x="1524" y="1349"/>
                </a:cubicBezTo>
                <a:cubicBezTo>
                  <a:pt x="1548" y="1325"/>
                  <a:pt x="1561" y="1293"/>
                  <a:pt x="1561" y="1260"/>
                </a:cubicBezTo>
                <a:cubicBezTo>
                  <a:pt x="1561" y="1226"/>
                  <a:pt x="1548" y="1195"/>
                  <a:pt x="1524" y="1172"/>
                </a:cubicBezTo>
                <a:cubicBezTo>
                  <a:pt x="1501" y="1148"/>
                  <a:pt x="1470" y="1135"/>
                  <a:pt x="1436" y="1135"/>
                </a:cubicBezTo>
                <a:close/>
                <a:moveTo>
                  <a:pt x="1355" y="457"/>
                </a:moveTo>
                <a:cubicBezTo>
                  <a:pt x="1359" y="449"/>
                  <a:pt x="1364" y="443"/>
                  <a:pt x="1369" y="437"/>
                </a:cubicBezTo>
                <a:cubicBezTo>
                  <a:pt x="1387" y="420"/>
                  <a:pt x="1411" y="410"/>
                  <a:pt x="1436" y="410"/>
                </a:cubicBezTo>
                <a:cubicBezTo>
                  <a:pt x="1436" y="410"/>
                  <a:pt x="1436" y="410"/>
                  <a:pt x="1436" y="410"/>
                </a:cubicBezTo>
                <a:cubicBezTo>
                  <a:pt x="1461" y="410"/>
                  <a:pt x="1484" y="420"/>
                  <a:pt x="1502" y="438"/>
                </a:cubicBezTo>
                <a:cubicBezTo>
                  <a:pt x="1519" y="455"/>
                  <a:pt x="1529" y="479"/>
                  <a:pt x="1529" y="504"/>
                </a:cubicBezTo>
                <a:cubicBezTo>
                  <a:pt x="1529" y="529"/>
                  <a:pt x="1519" y="552"/>
                  <a:pt x="1502" y="570"/>
                </a:cubicBezTo>
                <a:cubicBezTo>
                  <a:pt x="1502" y="570"/>
                  <a:pt x="1502" y="570"/>
                  <a:pt x="1502" y="570"/>
                </a:cubicBezTo>
                <a:cubicBezTo>
                  <a:pt x="1467" y="605"/>
                  <a:pt x="1405" y="605"/>
                  <a:pt x="1369" y="570"/>
                </a:cubicBezTo>
                <a:cubicBezTo>
                  <a:pt x="1364" y="564"/>
                  <a:pt x="1359" y="557"/>
                  <a:pt x="1355" y="550"/>
                </a:cubicBezTo>
                <a:cubicBezTo>
                  <a:pt x="1338" y="521"/>
                  <a:pt x="1338" y="485"/>
                  <a:pt x="1355" y="457"/>
                </a:cubicBezTo>
                <a:close/>
                <a:moveTo>
                  <a:pt x="699" y="172"/>
                </a:moveTo>
                <a:cubicBezTo>
                  <a:pt x="691" y="158"/>
                  <a:pt x="687" y="142"/>
                  <a:pt x="687" y="125"/>
                </a:cubicBezTo>
                <a:cubicBezTo>
                  <a:pt x="687" y="74"/>
                  <a:pt x="729" y="32"/>
                  <a:pt x="780" y="32"/>
                </a:cubicBezTo>
                <a:cubicBezTo>
                  <a:pt x="832" y="32"/>
                  <a:pt x="874" y="74"/>
                  <a:pt x="874" y="125"/>
                </a:cubicBezTo>
                <a:cubicBezTo>
                  <a:pt x="874" y="142"/>
                  <a:pt x="870" y="158"/>
                  <a:pt x="862" y="172"/>
                </a:cubicBezTo>
                <a:cubicBezTo>
                  <a:pt x="845" y="201"/>
                  <a:pt x="814" y="219"/>
                  <a:pt x="780" y="219"/>
                </a:cubicBezTo>
                <a:cubicBezTo>
                  <a:pt x="747" y="219"/>
                  <a:pt x="716" y="201"/>
                  <a:pt x="699" y="172"/>
                </a:cubicBezTo>
                <a:close/>
                <a:moveTo>
                  <a:pt x="191" y="570"/>
                </a:moveTo>
                <a:cubicBezTo>
                  <a:pt x="156" y="605"/>
                  <a:pt x="94" y="605"/>
                  <a:pt x="59" y="570"/>
                </a:cubicBezTo>
                <a:cubicBezTo>
                  <a:pt x="41" y="552"/>
                  <a:pt x="32" y="529"/>
                  <a:pt x="32" y="504"/>
                </a:cubicBezTo>
                <a:cubicBezTo>
                  <a:pt x="32" y="479"/>
                  <a:pt x="41" y="455"/>
                  <a:pt x="59" y="437"/>
                </a:cubicBezTo>
                <a:cubicBezTo>
                  <a:pt x="77" y="420"/>
                  <a:pt x="100" y="410"/>
                  <a:pt x="125" y="410"/>
                </a:cubicBezTo>
                <a:cubicBezTo>
                  <a:pt x="125" y="410"/>
                  <a:pt x="125" y="410"/>
                  <a:pt x="125" y="410"/>
                </a:cubicBezTo>
                <a:cubicBezTo>
                  <a:pt x="150" y="410"/>
                  <a:pt x="174" y="420"/>
                  <a:pt x="191" y="437"/>
                </a:cubicBezTo>
                <a:cubicBezTo>
                  <a:pt x="197" y="443"/>
                  <a:pt x="202" y="449"/>
                  <a:pt x="206" y="457"/>
                </a:cubicBezTo>
                <a:cubicBezTo>
                  <a:pt x="224" y="486"/>
                  <a:pt x="223" y="523"/>
                  <a:pt x="205" y="553"/>
                </a:cubicBezTo>
                <a:cubicBezTo>
                  <a:pt x="201" y="559"/>
                  <a:pt x="197" y="565"/>
                  <a:pt x="191" y="570"/>
                </a:cubicBezTo>
                <a:close/>
                <a:moveTo>
                  <a:pt x="206" y="1307"/>
                </a:moveTo>
                <a:cubicBezTo>
                  <a:pt x="206" y="1307"/>
                  <a:pt x="206" y="1307"/>
                  <a:pt x="206" y="1307"/>
                </a:cubicBezTo>
                <a:cubicBezTo>
                  <a:pt x="202" y="1314"/>
                  <a:pt x="197" y="1321"/>
                  <a:pt x="192" y="1326"/>
                </a:cubicBezTo>
                <a:cubicBezTo>
                  <a:pt x="155" y="1363"/>
                  <a:pt x="96" y="1363"/>
                  <a:pt x="59" y="1326"/>
                </a:cubicBezTo>
                <a:cubicBezTo>
                  <a:pt x="41" y="1309"/>
                  <a:pt x="32" y="1285"/>
                  <a:pt x="32" y="1260"/>
                </a:cubicBezTo>
                <a:cubicBezTo>
                  <a:pt x="32" y="1235"/>
                  <a:pt x="42" y="1212"/>
                  <a:pt x="59" y="1194"/>
                </a:cubicBezTo>
                <a:cubicBezTo>
                  <a:pt x="77" y="1176"/>
                  <a:pt x="100" y="1167"/>
                  <a:pt x="125" y="1167"/>
                </a:cubicBezTo>
                <a:cubicBezTo>
                  <a:pt x="150" y="1167"/>
                  <a:pt x="174" y="1176"/>
                  <a:pt x="192" y="1194"/>
                </a:cubicBezTo>
                <a:cubicBezTo>
                  <a:pt x="197" y="1200"/>
                  <a:pt x="202" y="1206"/>
                  <a:pt x="206" y="1213"/>
                </a:cubicBezTo>
                <a:cubicBezTo>
                  <a:pt x="223" y="1242"/>
                  <a:pt x="223" y="1278"/>
                  <a:pt x="206" y="1307"/>
                </a:cubicBezTo>
                <a:close/>
                <a:moveTo>
                  <a:pt x="862" y="1592"/>
                </a:moveTo>
                <a:cubicBezTo>
                  <a:pt x="870" y="1606"/>
                  <a:pt x="874" y="1622"/>
                  <a:pt x="874" y="1639"/>
                </a:cubicBezTo>
                <a:cubicBezTo>
                  <a:pt x="874" y="1690"/>
                  <a:pt x="832" y="1732"/>
                  <a:pt x="780" y="1732"/>
                </a:cubicBezTo>
                <a:cubicBezTo>
                  <a:pt x="729" y="1732"/>
                  <a:pt x="687" y="1690"/>
                  <a:pt x="687" y="1639"/>
                </a:cubicBezTo>
                <a:cubicBezTo>
                  <a:pt x="687" y="1622"/>
                  <a:pt x="691" y="1606"/>
                  <a:pt x="699" y="1592"/>
                </a:cubicBezTo>
                <a:cubicBezTo>
                  <a:pt x="716" y="1563"/>
                  <a:pt x="747" y="1545"/>
                  <a:pt x="780" y="1545"/>
                </a:cubicBezTo>
                <a:cubicBezTo>
                  <a:pt x="814" y="1545"/>
                  <a:pt x="845" y="1563"/>
                  <a:pt x="862" y="1592"/>
                </a:cubicBezTo>
                <a:close/>
                <a:moveTo>
                  <a:pt x="1155" y="1098"/>
                </a:moveTo>
                <a:cubicBezTo>
                  <a:pt x="780" y="1314"/>
                  <a:pt x="780" y="1314"/>
                  <a:pt x="780" y="1314"/>
                </a:cubicBezTo>
                <a:cubicBezTo>
                  <a:pt x="406" y="1098"/>
                  <a:pt x="406" y="1098"/>
                  <a:pt x="406" y="1098"/>
                </a:cubicBezTo>
                <a:cubicBezTo>
                  <a:pt x="406" y="666"/>
                  <a:pt x="406" y="666"/>
                  <a:pt x="406" y="666"/>
                </a:cubicBezTo>
                <a:cubicBezTo>
                  <a:pt x="780" y="449"/>
                  <a:pt x="780" y="449"/>
                  <a:pt x="780" y="449"/>
                </a:cubicBezTo>
                <a:cubicBezTo>
                  <a:pt x="1155" y="666"/>
                  <a:pt x="1155" y="666"/>
                  <a:pt x="1155" y="666"/>
                </a:cubicBezTo>
                <a:lnTo>
                  <a:pt x="1155" y="1098"/>
                </a:lnTo>
                <a:close/>
                <a:moveTo>
                  <a:pt x="1502" y="1326"/>
                </a:moveTo>
                <a:cubicBezTo>
                  <a:pt x="1465" y="1363"/>
                  <a:pt x="1406" y="1363"/>
                  <a:pt x="1369" y="1326"/>
                </a:cubicBezTo>
                <a:cubicBezTo>
                  <a:pt x="1364" y="1321"/>
                  <a:pt x="1359" y="1314"/>
                  <a:pt x="1355" y="1307"/>
                </a:cubicBezTo>
                <a:cubicBezTo>
                  <a:pt x="1338" y="1278"/>
                  <a:pt x="1338" y="1242"/>
                  <a:pt x="1355" y="1213"/>
                </a:cubicBezTo>
                <a:cubicBezTo>
                  <a:pt x="1359" y="1206"/>
                  <a:pt x="1364" y="1200"/>
                  <a:pt x="1369" y="1194"/>
                </a:cubicBezTo>
                <a:cubicBezTo>
                  <a:pt x="1387" y="1176"/>
                  <a:pt x="1411" y="1167"/>
                  <a:pt x="1436" y="1167"/>
                </a:cubicBezTo>
                <a:cubicBezTo>
                  <a:pt x="1461" y="1167"/>
                  <a:pt x="1484" y="1176"/>
                  <a:pt x="1502" y="1194"/>
                </a:cubicBezTo>
                <a:cubicBezTo>
                  <a:pt x="1519" y="1212"/>
                  <a:pt x="1529" y="1235"/>
                  <a:pt x="1529" y="1260"/>
                </a:cubicBezTo>
                <a:cubicBezTo>
                  <a:pt x="1529" y="1285"/>
                  <a:pt x="1519" y="1309"/>
                  <a:pt x="1502" y="1326"/>
                </a:cubicBezTo>
                <a:close/>
                <a:moveTo>
                  <a:pt x="596" y="776"/>
                </a:moveTo>
                <a:cubicBezTo>
                  <a:pt x="596" y="988"/>
                  <a:pt x="596" y="988"/>
                  <a:pt x="596" y="988"/>
                </a:cubicBezTo>
                <a:cubicBezTo>
                  <a:pt x="780" y="1094"/>
                  <a:pt x="780" y="1094"/>
                  <a:pt x="780" y="1094"/>
                </a:cubicBezTo>
                <a:cubicBezTo>
                  <a:pt x="965" y="988"/>
                  <a:pt x="965" y="988"/>
                  <a:pt x="965" y="988"/>
                </a:cubicBezTo>
                <a:cubicBezTo>
                  <a:pt x="965" y="776"/>
                  <a:pt x="965" y="776"/>
                  <a:pt x="965" y="776"/>
                </a:cubicBezTo>
                <a:cubicBezTo>
                  <a:pt x="780" y="669"/>
                  <a:pt x="780" y="669"/>
                  <a:pt x="780" y="669"/>
                </a:cubicBezTo>
                <a:lnTo>
                  <a:pt x="596" y="776"/>
                </a:lnTo>
                <a:close/>
                <a:moveTo>
                  <a:pt x="933" y="970"/>
                </a:moveTo>
                <a:cubicBezTo>
                  <a:pt x="780" y="1057"/>
                  <a:pt x="780" y="1057"/>
                  <a:pt x="780" y="1057"/>
                </a:cubicBezTo>
                <a:cubicBezTo>
                  <a:pt x="628" y="970"/>
                  <a:pt x="628" y="970"/>
                  <a:pt x="628" y="970"/>
                </a:cubicBezTo>
                <a:cubicBezTo>
                  <a:pt x="628" y="794"/>
                  <a:pt x="628" y="794"/>
                  <a:pt x="628" y="794"/>
                </a:cubicBezTo>
                <a:cubicBezTo>
                  <a:pt x="780" y="706"/>
                  <a:pt x="780" y="706"/>
                  <a:pt x="780" y="706"/>
                </a:cubicBezTo>
                <a:cubicBezTo>
                  <a:pt x="933" y="794"/>
                  <a:pt x="933" y="794"/>
                  <a:pt x="933" y="794"/>
                </a:cubicBezTo>
                <a:lnTo>
                  <a:pt x="933" y="97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7" name="Google Shape;707;p64"/>
          <p:cNvSpPr/>
          <p:nvPr/>
        </p:nvSpPr>
        <p:spPr>
          <a:xfrm>
            <a:off x="16004645" y="12537192"/>
            <a:ext cx="616622" cy="931238"/>
          </a:xfrm>
          <a:custGeom>
            <a:rect b="b" l="l" r="r" t="t"/>
            <a:pathLst>
              <a:path extrusionOk="0" h="2147" w="1422">
                <a:moveTo>
                  <a:pt x="1387" y="549"/>
                </a:moveTo>
                <a:cubicBezTo>
                  <a:pt x="1317" y="255"/>
                  <a:pt x="1056" y="35"/>
                  <a:pt x="753" y="13"/>
                </a:cubicBezTo>
                <a:cubicBezTo>
                  <a:pt x="556" y="0"/>
                  <a:pt x="367" y="66"/>
                  <a:pt x="223" y="200"/>
                </a:cubicBezTo>
                <a:cubicBezTo>
                  <a:pt x="81" y="333"/>
                  <a:pt x="0" y="521"/>
                  <a:pt x="0" y="715"/>
                </a:cubicBezTo>
                <a:cubicBezTo>
                  <a:pt x="0" y="811"/>
                  <a:pt x="19" y="904"/>
                  <a:pt x="56" y="992"/>
                </a:cubicBezTo>
                <a:cubicBezTo>
                  <a:pt x="56" y="994"/>
                  <a:pt x="56" y="994"/>
                  <a:pt x="56" y="994"/>
                </a:cubicBezTo>
                <a:cubicBezTo>
                  <a:pt x="59" y="997"/>
                  <a:pt x="59" y="997"/>
                  <a:pt x="59" y="997"/>
                </a:cubicBezTo>
                <a:cubicBezTo>
                  <a:pt x="68" y="1013"/>
                  <a:pt x="97" y="1063"/>
                  <a:pt x="132" y="1125"/>
                </a:cubicBezTo>
                <a:cubicBezTo>
                  <a:pt x="187" y="1223"/>
                  <a:pt x="258" y="1352"/>
                  <a:pt x="286" y="1414"/>
                </a:cubicBezTo>
                <a:cubicBezTo>
                  <a:pt x="305" y="1459"/>
                  <a:pt x="340" y="1559"/>
                  <a:pt x="365" y="1636"/>
                </a:cubicBezTo>
                <a:cubicBezTo>
                  <a:pt x="373" y="1658"/>
                  <a:pt x="387" y="1676"/>
                  <a:pt x="405" y="1688"/>
                </a:cubicBezTo>
                <a:cubicBezTo>
                  <a:pt x="405" y="1773"/>
                  <a:pt x="405" y="1773"/>
                  <a:pt x="405" y="1773"/>
                </a:cubicBezTo>
                <a:cubicBezTo>
                  <a:pt x="405" y="1816"/>
                  <a:pt x="405" y="1816"/>
                  <a:pt x="405" y="1816"/>
                </a:cubicBezTo>
                <a:cubicBezTo>
                  <a:pt x="405" y="1884"/>
                  <a:pt x="405" y="1884"/>
                  <a:pt x="405" y="1884"/>
                </a:cubicBezTo>
                <a:cubicBezTo>
                  <a:pt x="405" y="1926"/>
                  <a:pt x="405" y="1926"/>
                  <a:pt x="405" y="1926"/>
                </a:cubicBezTo>
                <a:cubicBezTo>
                  <a:pt x="405" y="1948"/>
                  <a:pt x="405" y="1948"/>
                  <a:pt x="405" y="1948"/>
                </a:cubicBezTo>
                <a:cubicBezTo>
                  <a:pt x="405" y="1986"/>
                  <a:pt x="430" y="2018"/>
                  <a:pt x="464" y="2031"/>
                </a:cubicBezTo>
                <a:cubicBezTo>
                  <a:pt x="467" y="2096"/>
                  <a:pt x="520" y="2147"/>
                  <a:pt x="585" y="2147"/>
                </a:cubicBezTo>
                <a:cubicBezTo>
                  <a:pt x="820" y="2147"/>
                  <a:pt x="820" y="2147"/>
                  <a:pt x="820" y="2147"/>
                </a:cubicBezTo>
                <a:cubicBezTo>
                  <a:pt x="886" y="2147"/>
                  <a:pt x="939" y="2096"/>
                  <a:pt x="942" y="2031"/>
                </a:cubicBezTo>
                <a:cubicBezTo>
                  <a:pt x="976" y="2019"/>
                  <a:pt x="1000" y="1986"/>
                  <a:pt x="1000" y="1948"/>
                </a:cubicBezTo>
                <a:cubicBezTo>
                  <a:pt x="1000" y="1926"/>
                  <a:pt x="1000" y="1926"/>
                  <a:pt x="1000" y="1926"/>
                </a:cubicBezTo>
                <a:cubicBezTo>
                  <a:pt x="1000" y="1884"/>
                  <a:pt x="1000" y="1884"/>
                  <a:pt x="1000" y="1884"/>
                </a:cubicBezTo>
                <a:cubicBezTo>
                  <a:pt x="1000" y="1816"/>
                  <a:pt x="1000" y="1816"/>
                  <a:pt x="1000" y="1816"/>
                </a:cubicBezTo>
                <a:cubicBezTo>
                  <a:pt x="1000" y="1773"/>
                  <a:pt x="1000" y="1773"/>
                  <a:pt x="1000" y="1773"/>
                </a:cubicBezTo>
                <a:cubicBezTo>
                  <a:pt x="1000" y="1688"/>
                  <a:pt x="1000" y="1688"/>
                  <a:pt x="1000" y="1688"/>
                </a:cubicBezTo>
                <a:cubicBezTo>
                  <a:pt x="1019" y="1676"/>
                  <a:pt x="1033" y="1658"/>
                  <a:pt x="1041" y="1636"/>
                </a:cubicBezTo>
                <a:cubicBezTo>
                  <a:pt x="1076" y="1528"/>
                  <a:pt x="1105" y="1449"/>
                  <a:pt x="1120" y="1414"/>
                </a:cubicBezTo>
                <a:cubicBezTo>
                  <a:pt x="1148" y="1351"/>
                  <a:pt x="1221" y="1219"/>
                  <a:pt x="1266" y="1139"/>
                </a:cubicBezTo>
                <a:cubicBezTo>
                  <a:pt x="1275" y="1139"/>
                  <a:pt x="1275" y="1139"/>
                  <a:pt x="1275" y="1139"/>
                </a:cubicBezTo>
                <a:cubicBezTo>
                  <a:pt x="1275" y="1123"/>
                  <a:pt x="1275" y="1123"/>
                  <a:pt x="1275" y="1123"/>
                </a:cubicBezTo>
                <a:cubicBezTo>
                  <a:pt x="1308" y="1063"/>
                  <a:pt x="1336" y="1015"/>
                  <a:pt x="1346" y="999"/>
                </a:cubicBezTo>
                <a:cubicBezTo>
                  <a:pt x="1347" y="997"/>
                  <a:pt x="1348" y="995"/>
                  <a:pt x="1349" y="993"/>
                </a:cubicBezTo>
                <a:cubicBezTo>
                  <a:pt x="1353" y="989"/>
                  <a:pt x="1353" y="989"/>
                  <a:pt x="1353" y="989"/>
                </a:cubicBezTo>
                <a:cubicBezTo>
                  <a:pt x="1353" y="985"/>
                  <a:pt x="1353" y="985"/>
                  <a:pt x="1353" y="985"/>
                </a:cubicBezTo>
                <a:cubicBezTo>
                  <a:pt x="1410" y="847"/>
                  <a:pt x="1422" y="696"/>
                  <a:pt x="1387" y="549"/>
                </a:cubicBezTo>
                <a:close/>
                <a:moveTo>
                  <a:pt x="820" y="2105"/>
                </a:moveTo>
                <a:cubicBezTo>
                  <a:pt x="585" y="2105"/>
                  <a:pt x="585" y="2105"/>
                  <a:pt x="585" y="2105"/>
                </a:cubicBezTo>
                <a:cubicBezTo>
                  <a:pt x="545" y="2105"/>
                  <a:pt x="512" y="2075"/>
                  <a:pt x="506" y="2037"/>
                </a:cubicBezTo>
                <a:cubicBezTo>
                  <a:pt x="900" y="2037"/>
                  <a:pt x="900" y="2037"/>
                  <a:pt x="900" y="2037"/>
                </a:cubicBezTo>
                <a:cubicBezTo>
                  <a:pt x="894" y="2075"/>
                  <a:pt x="861" y="2105"/>
                  <a:pt x="820" y="2105"/>
                </a:cubicBezTo>
                <a:close/>
                <a:moveTo>
                  <a:pt x="958" y="1948"/>
                </a:moveTo>
                <a:cubicBezTo>
                  <a:pt x="958" y="1974"/>
                  <a:pt x="937" y="1995"/>
                  <a:pt x="912" y="1995"/>
                </a:cubicBezTo>
                <a:cubicBezTo>
                  <a:pt x="494" y="1995"/>
                  <a:pt x="494" y="1995"/>
                  <a:pt x="494" y="1995"/>
                </a:cubicBezTo>
                <a:cubicBezTo>
                  <a:pt x="468" y="1995"/>
                  <a:pt x="448" y="1974"/>
                  <a:pt x="448" y="1948"/>
                </a:cubicBezTo>
                <a:cubicBezTo>
                  <a:pt x="448" y="1926"/>
                  <a:pt x="448" y="1926"/>
                  <a:pt x="448" y="1926"/>
                </a:cubicBezTo>
                <a:cubicBezTo>
                  <a:pt x="958" y="1926"/>
                  <a:pt x="958" y="1926"/>
                  <a:pt x="958" y="1926"/>
                </a:cubicBezTo>
                <a:lnTo>
                  <a:pt x="958" y="1948"/>
                </a:lnTo>
                <a:close/>
                <a:moveTo>
                  <a:pt x="958" y="1884"/>
                </a:moveTo>
                <a:cubicBezTo>
                  <a:pt x="448" y="1884"/>
                  <a:pt x="448" y="1884"/>
                  <a:pt x="448" y="1884"/>
                </a:cubicBezTo>
                <a:cubicBezTo>
                  <a:pt x="448" y="1816"/>
                  <a:pt x="448" y="1816"/>
                  <a:pt x="448" y="1816"/>
                </a:cubicBezTo>
                <a:cubicBezTo>
                  <a:pt x="958" y="1816"/>
                  <a:pt x="958" y="1816"/>
                  <a:pt x="958" y="1816"/>
                </a:cubicBezTo>
                <a:lnTo>
                  <a:pt x="958" y="1884"/>
                </a:lnTo>
                <a:close/>
                <a:moveTo>
                  <a:pt x="958" y="1705"/>
                </a:moveTo>
                <a:cubicBezTo>
                  <a:pt x="958" y="1773"/>
                  <a:pt x="958" y="1773"/>
                  <a:pt x="958" y="1773"/>
                </a:cubicBezTo>
                <a:cubicBezTo>
                  <a:pt x="448" y="1773"/>
                  <a:pt x="448" y="1773"/>
                  <a:pt x="448" y="1773"/>
                </a:cubicBezTo>
                <a:cubicBezTo>
                  <a:pt x="448" y="1705"/>
                  <a:pt x="448" y="1705"/>
                  <a:pt x="448" y="1705"/>
                </a:cubicBezTo>
                <a:cubicBezTo>
                  <a:pt x="461" y="1705"/>
                  <a:pt x="461" y="1705"/>
                  <a:pt x="461" y="1705"/>
                </a:cubicBezTo>
                <a:cubicBezTo>
                  <a:pt x="598" y="1705"/>
                  <a:pt x="598" y="1705"/>
                  <a:pt x="598" y="1705"/>
                </a:cubicBezTo>
                <a:cubicBezTo>
                  <a:pt x="808" y="1705"/>
                  <a:pt x="808" y="1705"/>
                  <a:pt x="808" y="1705"/>
                </a:cubicBezTo>
                <a:cubicBezTo>
                  <a:pt x="944" y="1705"/>
                  <a:pt x="944" y="1705"/>
                  <a:pt x="944" y="1705"/>
                </a:cubicBezTo>
                <a:lnTo>
                  <a:pt x="958" y="1705"/>
                </a:lnTo>
                <a:close/>
                <a:moveTo>
                  <a:pt x="616" y="1182"/>
                </a:moveTo>
                <a:cubicBezTo>
                  <a:pt x="541" y="1040"/>
                  <a:pt x="541" y="1040"/>
                  <a:pt x="541" y="1040"/>
                </a:cubicBezTo>
                <a:cubicBezTo>
                  <a:pt x="691" y="1138"/>
                  <a:pt x="691" y="1138"/>
                  <a:pt x="691" y="1138"/>
                </a:cubicBezTo>
                <a:cubicBezTo>
                  <a:pt x="698" y="1142"/>
                  <a:pt x="707" y="1142"/>
                  <a:pt x="714" y="1138"/>
                </a:cubicBezTo>
                <a:cubicBezTo>
                  <a:pt x="865" y="1040"/>
                  <a:pt x="865" y="1040"/>
                  <a:pt x="865" y="1040"/>
                </a:cubicBezTo>
                <a:cubicBezTo>
                  <a:pt x="789" y="1182"/>
                  <a:pt x="789" y="1182"/>
                  <a:pt x="789" y="1182"/>
                </a:cubicBezTo>
                <a:cubicBezTo>
                  <a:pt x="788" y="1185"/>
                  <a:pt x="787" y="1189"/>
                  <a:pt x="787" y="1192"/>
                </a:cubicBezTo>
                <a:cubicBezTo>
                  <a:pt x="787" y="1663"/>
                  <a:pt x="787" y="1663"/>
                  <a:pt x="787" y="1663"/>
                </a:cubicBezTo>
                <a:cubicBezTo>
                  <a:pt x="619" y="1663"/>
                  <a:pt x="619" y="1663"/>
                  <a:pt x="619" y="1663"/>
                </a:cubicBezTo>
                <a:cubicBezTo>
                  <a:pt x="619" y="1192"/>
                  <a:pt x="619" y="1192"/>
                  <a:pt x="619" y="1192"/>
                </a:cubicBezTo>
                <a:cubicBezTo>
                  <a:pt x="619" y="1189"/>
                  <a:pt x="618" y="1185"/>
                  <a:pt x="616" y="1182"/>
                </a:cubicBezTo>
                <a:close/>
                <a:moveTo>
                  <a:pt x="1313" y="972"/>
                </a:moveTo>
                <a:cubicBezTo>
                  <a:pt x="1310" y="976"/>
                  <a:pt x="1310" y="976"/>
                  <a:pt x="1310" y="976"/>
                </a:cubicBezTo>
                <a:cubicBezTo>
                  <a:pt x="1300" y="993"/>
                  <a:pt x="1273" y="1039"/>
                  <a:pt x="1241" y="1097"/>
                </a:cubicBezTo>
                <a:cubicBezTo>
                  <a:pt x="1235" y="1107"/>
                  <a:pt x="1235" y="1107"/>
                  <a:pt x="1235" y="1107"/>
                </a:cubicBezTo>
                <a:cubicBezTo>
                  <a:pt x="1190" y="1187"/>
                  <a:pt x="1111" y="1329"/>
                  <a:pt x="1082" y="1397"/>
                </a:cubicBezTo>
                <a:cubicBezTo>
                  <a:pt x="1061" y="1443"/>
                  <a:pt x="1026" y="1545"/>
                  <a:pt x="1001" y="1622"/>
                </a:cubicBezTo>
                <a:cubicBezTo>
                  <a:pt x="993" y="1647"/>
                  <a:pt x="970" y="1663"/>
                  <a:pt x="944" y="1663"/>
                </a:cubicBezTo>
                <a:cubicBezTo>
                  <a:pt x="829" y="1663"/>
                  <a:pt x="829" y="1663"/>
                  <a:pt x="829" y="1663"/>
                </a:cubicBezTo>
                <a:cubicBezTo>
                  <a:pt x="829" y="1197"/>
                  <a:pt x="829" y="1197"/>
                  <a:pt x="829" y="1197"/>
                </a:cubicBezTo>
                <a:cubicBezTo>
                  <a:pt x="940" y="989"/>
                  <a:pt x="940" y="989"/>
                  <a:pt x="940" y="989"/>
                </a:cubicBezTo>
                <a:cubicBezTo>
                  <a:pt x="945" y="980"/>
                  <a:pt x="943" y="970"/>
                  <a:pt x="936" y="963"/>
                </a:cubicBezTo>
                <a:cubicBezTo>
                  <a:pt x="929" y="957"/>
                  <a:pt x="918" y="956"/>
                  <a:pt x="910" y="961"/>
                </a:cubicBezTo>
                <a:cubicBezTo>
                  <a:pt x="703" y="1095"/>
                  <a:pt x="703" y="1095"/>
                  <a:pt x="703" y="1095"/>
                </a:cubicBezTo>
                <a:cubicBezTo>
                  <a:pt x="495" y="961"/>
                  <a:pt x="495" y="961"/>
                  <a:pt x="495" y="961"/>
                </a:cubicBezTo>
                <a:cubicBezTo>
                  <a:pt x="487" y="956"/>
                  <a:pt x="477" y="957"/>
                  <a:pt x="470" y="963"/>
                </a:cubicBezTo>
                <a:cubicBezTo>
                  <a:pt x="463" y="970"/>
                  <a:pt x="461" y="980"/>
                  <a:pt x="465" y="989"/>
                </a:cubicBezTo>
                <a:cubicBezTo>
                  <a:pt x="577" y="1197"/>
                  <a:pt x="577" y="1197"/>
                  <a:pt x="577" y="1197"/>
                </a:cubicBezTo>
                <a:cubicBezTo>
                  <a:pt x="577" y="1663"/>
                  <a:pt x="577" y="1663"/>
                  <a:pt x="577" y="1663"/>
                </a:cubicBezTo>
                <a:cubicBezTo>
                  <a:pt x="461" y="1663"/>
                  <a:pt x="461" y="1663"/>
                  <a:pt x="461" y="1663"/>
                </a:cubicBezTo>
                <a:cubicBezTo>
                  <a:pt x="436" y="1663"/>
                  <a:pt x="413" y="1647"/>
                  <a:pt x="405" y="1622"/>
                </a:cubicBezTo>
                <a:cubicBezTo>
                  <a:pt x="380" y="1545"/>
                  <a:pt x="345" y="1443"/>
                  <a:pt x="324" y="1397"/>
                </a:cubicBezTo>
                <a:cubicBezTo>
                  <a:pt x="296" y="1334"/>
                  <a:pt x="224" y="1203"/>
                  <a:pt x="169" y="1104"/>
                </a:cubicBezTo>
                <a:cubicBezTo>
                  <a:pt x="134" y="1042"/>
                  <a:pt x="105" y="992"/>
                  <a:pt x="96" y="976"/>
                </a:cubicBezTo>
                <a:cubicBezTo>
                  <a:pt x="94" y="974"/>
                  <a:pt x="94" y="974"/>
                  <a:pt x="94" y="974"/>
                </a:cubicBezTo>
                <a:cubicBezTo>
                  <a:pt x="59" y="892"/>
                  <a:pt x="42" y="805"/>
                  <a:pt x="42" y="715"/>
                </a:cubicBezTo>
                <a:cubicBezTo>
                  <a:pt x="42" y="532"/>
                  <a:pt x="118" y="356"/>
                  <a:pt x="252" y="231"/>
                </a:cubicBezTo>
                <a:cubicBezTo>
                  <a:pt x="388" y="105"/>
                  <a:pt x="564" y="42"/>
                  <a:pt x="750" y="55"/>
                </a:cubicBezTo>
                <a:cubicBezTo>
                  <a:pt x="1035" y="75"/>
                  <a:pt x="1280" y="282"/>
                  <a:pt x="1346" y="558"/>
                </a:cubicBezTo>
                <a:cubicBezTo>
                  <a:pt x="1379" y="698"/>
                  <a:pt x="1367" y="841"/>
                  <a:pt x="1313" y="972"/>
                </a:cubicBezTo>
                <a:close/>
                <a:moveTo>
                  <a:pt x="911" y="278"/>
                </a:moveTo>
                <a:cubicBezTo>
                  <a:pt x="907" y="289"/>
                  <a:pt x="895" y="295"/>
                  <a:pt x="884" y="292"/>
                </a:cubicBezTo>
                <a:cubicBezTo>
                  <a:pt x="834" y="275"/>
                  <a:pt x="782" y="267"/>
                  <a:pt x="729" y="267"/>
                </a:cubicBezTo>
                <a:cubicBezTo>
                  <a:pt x="453" y="267"/>
                  <a:pt x="229" y="491"/>
                  <a:pt x="229" y="767"/>
                </a:cubicBezTo>
                <a:cubicBezTo>
                  <a:pt x="229" y="778"/>
                  <a:pt x="219" y="788"/>
                  <a:pt x="208" y="788"/>
                </a:cubicBezTo>
                <a:cubicBezTo>
                  <a:pt x="196" y="788"/>
                  <a:pt x="187" y="778"/>
                  <a:pt x="187" y="767"/>
                </a:cubicBezTo>
                <a:cubicBezTo>
                  <a:pt x="187" y="468"/>
                  <a:pt x="430" y="225"/>
                  <a:pt x="729" y="225"/>
                </a:cubicBezTo>
                <a:cubicBezTo>
                  <a:pt x="786" y="225"/>
                  <a:pt x="843" y="234"/>
                  <a:pt x="898" y="251"/>
                </a:cubicBezTo>
                <a:cubicBezTo>
                  <a:pt x="909" y="255"/>
                  <a:pt x="915" y="267"/>
                  <a:pt x="911" y="2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64"/>
          <p:cNvSpPr/>
          <p:nvPr/>
        </p:nvSpPr>
        <p:spPr>
          <a:xfrm>
            <a:off x="12555900" y="12569108"/>
            <a:ext cx="848980" cy="867406"/>
          </a:xfrm>
          <a:custGeom>
            <a:rect b="b" l="l" r="r" t="t"/>
            <a:pathLst>
              <a:path extrusionOk="0" h="1519" w="1481">
                <a:moveTo>
                  <a:pt x="460" y="651"/>
                </a:moveTo>
                <a:cubicBezTo>
                  <a:pt x="454" y="647"/>
                  <a:pt x="452" y="637"/>
                  <a:pt x="457" y="630"/>
                </a:cubicBezTo>
                <a:cubicBezTo>
                  <a:pt x="462" y="623"/>
                  <a:pt x="471" y="622"/>
                  <a:pt x="478" y="627"/>
                </a:cubicBezTo>
                <a:cubicBezTo>
                  <a:pt x="565" y="689"/>
                  <a:pt x="565" y="689"/>
                  <a:pt x="565" y="689"/>
                </a:cubicBezTo>
                <a:cubicBezTo>
                  <a:pt x="709" y="504"/>
                  <a:pt x="709" y="504"/>
                  <a:pt x="709" y="504"/>
                </a:cubicBezTo>
                <a:cubicBezTo>
                  <a:pt x="714" y="497"/>
                  <a:pt x="724" y="496"/>
                  <a:pt x="730" y="501"/>
                </a:cubicBezTo>
                <a:cubicBezTo>
                  <a:pt x="737" y="506"/>
                  <a:pt x="738" y="516"/>
                  <a:pt x="733" y="522"/>
                </a:cubicBezTo>
                <a:cubicBezTo>
                  <a:pt x="580" y="719"/>
                  <a:pt x="580" y="719"/>
                  <a:pt x="580" y="719"/>
                </a:cubicBezTo>
                <a:cubicBezTo>
                  <a:pt x="578" y="723"/>
                  <a:pt x="573" y="725"/>
                  <a:pt x="569" y="725"/>
                </a:cubicBezTo>
                <a:cubicBezTo>
                  <a:pt x="565" y="725"/>
                  <a:pt x="562" y="724"/>
                  <a:pt x="560" y="722"/>
                </a:cubicBezTo>
                <a:lnTo>
                  <a:pt x="460" y="651"/>
                </a:lnTo>
                <a:close/>
                <a:moveTo>
                  <a:pt x="435" y="796"/>
                </a:moveTo>
                <a:cubicBezTo>
                  <a:pt x="340" y="701"/>
                  <a:pt x="340" y="547"/>
                  <a:pt x="435" y="452"/>
                </a:cubicBezTo>
                <a:cubicBezTo>
                  <a:pt x="530" y="357"/>
                  <a:pt x="684" y="357"/>
                  <a:pt x="779" y="452"/>
                </a:cubicBezTo>
                <a:cubicBezTo>
                  <a:pt x="874" y="547"/>
                  <a:pt x="874" y="701"/>
                  <a:pt x="779" y="796"/>
                </a:cubicBezTo>
                <a:cubicBezTo>
                  <a:pt x="732" y="843"/>
                  <a:pt x="669" y="867"/>
                  <a:pt x="607" y="867"/>
                </a:cubicBezTo>
                <a:cubicBezTo>
                  <a:pt x="545" y="867"/>
                  <a:pt x="483" y="843"/>
                  <a:pt x="435" y="796"/>
                </a:cubicBezTo>
                <a:close/>
                <a:moveTo>
                  <a:pt x="457" y="775"/>
                </a:moveTo>
                <a:cubicBezTo>
                  <a:pt x="540" y="858"/>
                  <a:pt x="675" y="857"/>
                  <a:pt x="758" y="775"/>
                </a:cubicBezTo>
                <a:cubicBezTo>
                  <a:pt x="841" y="692"/>
                  <a:pt x="841" y="556"/>
                  <a:pt x="758" y="473"/>
                </a:cubicBezTo>
                <a:cubicBezTo>
                  <a:pt x="716" y="432"/>
                  <a:pt x="662" y="411"/>
                  <a:pt x="607" y="411"/>
                </a:cubicBezTo>
                <a:cubicBezTo>
                  <a:pt x="553" y="411"/>
                  <a:pt x="498" y="432"/>
                  <a:pt x="457" y="473"/>
                </a:cubicBezTo>
                <a:cubicBezTo>
                  <a:pt x="374" y="556"/>
                  <a:pt x="374" y="692"/>
                  <a:pt x="457" y="775"/>
                </a:cubicBezTo>
                <a:close/>
                <a:moveTo>
                  <a:pt x="406" y="928"/>
                </a:moveTo>
                <a:cubicBezTo>
                  <a:pt x="128" y="1206"/>
                  <a:pt x="128" y="1206"/>
                  <a:pt x="128" y="1206"/>
                </a:cubicBezTo>
                <a:cubicBezTo>
                  <a:pt x="115" y="1219"/>
                  <a:pt x="98" y="1226"/>
                  <a:pt x="80" y="1226"/>
                </a:cubicBezTo>
                <a:cubicBezTo>
                  <a:pt x="62" y="1226"/>
                  <a:pt x="45" y="1219"/>
                  <a:pt x="33" y="1206"/>
                </a:cubicBezTo>
                <a:cubicBezTo>
                  <a:pt x="26" y="1200"/>
                  <a:pt x="26" y="1200"/>
                  <a:pt x="26" y="1200"/>
                </a:cubicBezTo>
                <a:cubicBezTo>
                  <a:pt x="0" y="1173"/>
                  <a:pt x="0" y="1130"/>
                  <a:pt x="26" y="1104"/>
                </a:cubicBezTo>
                <a:cubicBezTo>
                  <a:pt x="304" y="826"/>
                  <a:pt x="304" y="826"/>
                  <a:pt x="304" y="826"/>
                </a:cubicBezTo>
                <a:cubicBezTo>
                  <a:pt x="303" y="825"/>
                  <a:pt x="303" y="825"/>
                  <a:pt x="303" y="825"/>
                </a:cubicBezTo>
                <a:cubicBezTo>
                  <a:pt x="291" y="813"/>
                  <a:pt x="291" y="792"/>
                  <a:pt x="303" y="779"/>
                </a:cubicBezTo>
                <a:cubicBezTo>
                  <a:pt x="334" y="748"/>
                  <a:pt x="334" y="748"/>
                  <a:pt x="334" y="748"/>
                </a:cubicBezTo>
                <a:cubicBezTo>
                  <a:pt x="332" y="744"/>
                  <a:pt x="330" y="739"/>
                  <a:pt x="328" y="734"/>
                </a:cubicBezTo>
                <a:cubicBezTo>
                  <a:pt x="284" y="623"/>
                  <a:pt x="310" y="496"/>
                  <a:pt x="395" y="412"/>
                </a:cubicBezTo>
                <a:cubicBezTo>
                  <a:pt x="512" y="295"/>
                  <a:pt x="702" y="295"/>
                  <a:pt x="819" y="412"/>
                </a:cubicBezTo>
                <a:cubicBezTo>
                  <a:pt x="936" y="529"/>
                  <a:pt x="936" y="719"/>
                  <a:pt x="819" y="836"/>
                </a:cubicBezTo>
                <a:cubicBezTo>
                  <a:pt x="762" y="894"/>
                  <a:pt x="685" y="924"/>
                  <a:pt x="607" y="924"/>
                </a:cubicBezTo>
                <a:cubicBezTo>
                  <a:pt x="570" y="924"/>
                  <a:pt x="533" y="917"/>
                  <a:pt x="497" y="903"/>
                </a:cubicBezTo>
                <a:cubicBezTo>
                  <a:pt x="492" y="901"/>
                  <a:pt x="487" y="899"/>
                  <a:pt x="482" y="896"/>
                </a:cubicBezTo>
                <a:cubicBezTo>
                  <a:pt x="451" y="927"/>
                  <a:pt x="451" y="927"/>
                  <a:pt x="451" y="927"/>
                </a:cubicBezTo>
                <a:cubicBezTo>
                  <a:pt x="445" y="934"/>
                  <a:pt x="437" y="937"/>
                  <a:pt x="428" y="937"/>
                </a:cubicBezTo>
                <a:cubicBezTo>
                  <a:pt x="420" y="937"/>
                  <a:pt x="412" y="934"/>
                  <a:pt x="406" y="928"/>
                </a:cubicBezTo>
                <a:close/>
                <a:moveTo>
                  <a:pt x="356" y="723"/>
                </a:moveTo>
                <a:cubicBezTo>
                  <a:pt x="359" y="731"/>
                  <a:pt x="362" y="738"/>
                  <a:pt x="366" y="745"/>
                </a:cubicBezTo>
                <a:cubicBezTo>
                  <a:pt x="366" y="745"/>
                  <a:pt x="366" y="745"/>
                  <a:pt x="366" y="745"/>
                </a:cubicBezTo>
                <a:cubicBezTo>
                  <a:pt x="375" y="763"/>
                  <a:pt x="386" y="780"/>
                  <a:pt x="399" y="796"/>
                </a:cubicBezTo>
                <a:cubicBezTo>
                  <a:pt x="405" y="802"/>
                  <a:pt x="410" y="809"/>
                  <a:pt x="416" y="815"/>
                </a:cubicBezTo>
                <a:cubicBezTo>
                  <a:pt x="437" y="835"/>
                  <a:pt x="460" y="852"/>
                  <a:pt x="486" y="865"/>
                </a:cubicBezTo>
                <a:cubicBezTo>
                  <a:pt x="493" y="869"/>
                  <a:pt x="500" y="872"/>
                  <a:pt x="508" y="875"/>
                </a:cubicBezTo>
                <a:cubicBezTo>
                  <a:pt x="608" y="915"/>
                  <a:pt x="722" y="891"/>
                  <a:pt x="798" y="815"/>
                </a:cubicBezTo>
                <a:cubicBezTo>
                  <a:pt x="903" y="710"/>
                  <a:pt x="903" y="538"/>
                  <a:pt x="798" y="433"/>
                </a:cubicBezTo>
                <a:cubicBezTo>
                  <a:pt x="745" y="381"/>
                  <a:pt x="676" y="354"/>
                  <a:pt x="607" y="354"/>
                </a:cubicBezTo>
                <a:cubicBezTo>
                  <a:pt x="538" y="354"/>
                  <a:pt x="469" y="381"/>
                  <a:pt x="416" y="433"/>
                </a:cubicBezTo>
                <a:cubicBezTo>
                  <a:pt x="340" y="509"/>
                  <a:pt x="317" y="623"/>
                  <a:pt x="356" y="723"/>
                </a:cubicBezTo>
                <a:close/>
                <a:moveTo>
                  <a:pt x="325" y="804"/>
                </a:moveTo>
                <a:cubicBezTo>
                  <a:pt x="325" y="804"/>
                  <a:pt x="325" y="804"/>
                  <a:pt x="325" y="804"/>
                </a:cubicBezTo>
                <a:cubicBezTo>
                  <a:pt x="427" y="906"/>
                  <a:pt x="427" y="906"/>
                  <a:pt x="427" y="906"/>
                </a:cubicBezTo>
                <a:cubicBezTo>
                  <a:pt x="428" y="907"/>
                  <a:pt x="429" y="907"/>
                  <a:pt x="430" y="906"/>
                </a:cubicBezTo>
                <a:cubicBezTo>
                  <a:pt x="454" y="882"/>
                  <a:pt x="454" y="882"/>
                  <a:pt x="454" y="882"/>
                </a:cubicBezTo>
                <a:cubicBezTo>
                  <a:pt x="453" y="882"/>
                  <a:pt x="453" y="882"/>
                  <a:pt x="453" y="881"/>
                </a:cubicBezTo>
                <a:cubicBezTo>
                  <a:pt x="443" y="876"/>
                  <a:pt x="434" y="869"/>
                  <a:pt x="426" y="863"/>
                </a:cubicBezTo>
                <a:cubicBezTo>
                  <a:pt x="424" y="861"/>
                  <a:pt x="422" y="860"/>
                  <a:pt x="420" y="858"/>
                </a:cubicBezTo>
                <a:cubicBezTo>
                  <a:pt x="411" y="851"/>
                  <a:pt x="403" y="844"/>
                  <a:pt x="395" y="836"/>
                </a:cubicBezTo>
                <a:cubicBezTo>
                  <a:pt x="387" y="828"/>
                  <a:pt x="380" y="820"/>
                  <a:pt x="373" y="811"/>
                </a:cubicBezTo>
                <a:cubicBezTo>
                  <a:pt x="371" y="809"/>
                  <a:pt x="369" y="807"/>
                  <a:pt x="368" y="805"/>
                </a:cubicBezTo>
                <a:cubicBezTo>
                  <a:pt x="361" y="796"/>
                  <a:pt x="355" y="787"/>
                  <a:pt x="349" y="778"/>
                </a:cubicBezTo>
                <a:cubicBezTo>
                  <a:pt x="349" y="777"/>
                  <a:pt x="349" y="777"/>
                  <a:pt x="349" y="777"/>
                </a:cubicBezTo>
                <a:cubicBezTo>
                  <a:pt x="325" y="801"/>
                  <a:pt x="325" y="801"/>
                  <a:pt x="325" y="801"/>
                </a:cubicBezTo>
                <a:cubicBezTo>
                  <a:pt x="324" y="802"/>
                  <a:pt x="324" y="803"/>
                  <a:pt x="325" y="804"/>
                </a:cubicBezTo>
                <a:close/>
                <a:moveTo>
                  <a:pt x="384" y="906"/>
                </a:moveTo>
                <a:cubicBezTo>
                  <a:pt x="325" y="847"/>
                  <a:pt x="325" y="847"/>
                  <a:pt x="325" y="847"/>
                </a:cubicBezTo>
                <a:cubicBezTo>
                  <a:pt x="47" y="1126"/>
                  <a:pt x="47" y="1126"/>
                  <a:pt x="47" y="1126"/>
                </a:cubicBezTo>
                <a:cubicBezTo>
                  <a:pt x="40" y="1133"/>
                  <a:pt x="36" y="1142"/>
                  <a:pt x="36" y="1152"/>
                </a:cubicBezTo>
                <a:cubicBezTo>
                  <a:pt x="36" y="1162"/>
                  <a:pt x="40" y="1171"/>
                  <a:pt x="47" y="1178"/>
                </a:cubicBezTo>
                <a:cubicBezTo>
                  <a:pt x="54" y="1185"/>
                  <a:pt x="54" y="1185"/>
                  <a:pt x="54" y="1185"/>
                </a:cubicBezTo>
                <a:cubicBezTo>
                  <a:pt x="68" y="1199"/>
                  <a:pt x="92" y="1199"/>
                  <a:pt x="106" y="1185"/>
                </a:cubicBezTo>
                <a:lnTo>
                  <a:pt x="384" y="906"/>
                </a:lnTo>
                <a:close/>
                <a:moveTo>
                  <a:pt x="1481" y="259"/>
                </a:moveTo>
                <a:cubicBezTo>
                  <a:pt x="1481" y="1453"/>
                  <a:pt x="1481" y="1453"/>
                  <a:pt x="1481" y="1453"/>
                </a:cubicBezTo>
                <a:cubicBezTo>
                  <a:pt x="1481" y="1489"/>
                  <a:pt x="1452" y="1519"/>
                  <a:pt x="1416" y="1519"/>
                </a:cubicBezTo>
                <a:cubicBezTo>
                  <a:pt x="552" y="1519"/>
                  <a:pt x="552" y="1519"/>
                  <a:pt x="552" y="1519"/>
                </a:cubicBezTo>
                <a:cubicBezTo>
                  <a:pt x="516" y="1519"/>
                  <a:pt x="487" y="1489"/>
                  <a:pt x="487" y="1453"/>
                </a:cubicBezTo>
                <a:cubicBezTo>
                  <a:pt x="487" y="1421"/>
                  <a:pt x="487" y="1421"/>
                  <a:pt x="487" y="1421"/>
                </a:cubicBezTo>
                <a:cubicBezTo>
                  <a:pt x="429" y="1421"/>
                  <a:pt x="429" y="1421"/>
                  <a:pt x="429" y="1421"/>
                </a:cubicBezTo>
                <a:cubicBezTo>
                  <a:pt x="392" y="1421"/>
                  <a:pt x="363" y="1392"/>
                  <a:pt x="363" y="1356"/>
                </a:cubicBezTo>
                <a:cubicBezTo>
                  <a:pt x="363" y="1032"/>
                  <a:pt x="363" y="1032"/>
                  <a:pt x="363" y="1032"/>
                </a:cubicBezTo>
                <a:cubicBezTo>
                  <a:pt x="363" y="1024"/>
                  <a:pt x="370" y="1017"/>
                  <a:pt x="378" y="1017"/>
                </a:cubicBezTo>
                <a:cubicBezTo>
                  <a:pt x="386" y="1017"/>
                  <a:pt x="393" y="1024"/>
                  <a:pt x="393" y="1032"/>
                </a:cubicBezTo>
                <a:cubicBezTo>
                  <a:pt x="393" y="1356"/>
                  <a:pt x="393" y="1356"/>
                  <a:pt x="393" y="1356"/>
                </a:cubicBezTo>
                <a:cubicBezTo>
                  <a:pt x="393" y="1375"/>
                  <a:pt x="409" y="1391"/>
                  <a:pt x="429" y="1391"/>
                </a:cubicBezTo>
                <a:cubicBezTo>
                  <a:pt x="502" y="1391"/>
                  <a:pt x="502" y="1391"/>
                  <a:pt x="502" y="1391"/>
                </a:cubicBezTo>
                <a:cubicBezTo>
                  <a:pt x="1318" y="1391"/>
                  <a:pt x="1318" y="1391"/>
                  <a:pt x="1318" y="1391"/>
                </a:cubicBezTo>
                <a:cubicBezTo>
                  <a:pt x="1337" y="1391"/>
                  <a:pt x="1353" y="1375"/>
                  <a:pt x="1353" y="1356"/>
                </a:cubicBezTo>
                <a:cubicBezTo>
                  <a:pt x="1353" y="209"/>
                  <a:pt x="1353" y="209"/>
                  <a:pt x="1353" y="209"/>
                </a:cubicBezTo>
                <a:cubicBezTo>
                  <a:pt x="1353" y="136"/>
                  <a:pt x="1353" y="136"/>
                  <a:pt x="1353" y="136"/>
                </a:cubicBezTo>
                <a:cubicBezTo>
                  <a:pt x="1353" y="117"/>
                  <a:pt x="1337" y="101"/>
                  <a:pt x="1318" y="101"/>
                </a:cubicBezTo>
                <a:cubicBezTo>
                  <a:pt x="1201" y="101"/>
                  <a:pt x="1201" y="101"/>
                  <a:pt x="1201" y="101"/>
                </a:cubicBezTo>
                <a:cubicBezTo>
                  <a:pt x="1201" y="141"/>
                  <a:pt x="1201" y="141"/>
                  <a:pt x="1201" y="141"/>
                </a:cubicBezTo>
                <a:cubicBezTo>
                  <a:pt x="1201" y="149"/>
                  <a:pt x="1194" y="156"/>
                  <a:pt x="1186" y="156"/>
                </a:cubicBezTo>
                <a:cubicBezTo>
                  <a:pt x="1177" y="156"/>
                  <a:pt x="1171" y="149"/>
                  <a:pt x="1171" y="141"/>
                </a:cubicBezTo>
                <a:cubicBezTo>
                  <a:pt x="1171" y="101"/>
                  <a:pt x="1171" y="101"/>
                  <a:pt x="1171" y="101"/>
                </a:cubicBezTo>
                <a:cubicBezTo>
                  <a:pt x="1093" y="101"/>
                  <a:pt x="1093" y="101"/>
                  <a:pt x="1093" y="101"/>
                </a:cubicBezTo>
                <a:cubicBezTo>
                  <a:pt x="1093" y="141"/>
                  <a:pt x="1093" y="141"/>
                  <a:pt x="1093" y="141"/>
                </a:cubicBezTo>
                <a:cubicBezTo>
                  <a:pt x="1093" y="149"/>
                  <a:pt x="1086" y="156"/>
                  <a:pt x="1078" y="156"/>
                </a:cubicBezTo>
                <a:cubicBezTo>
                  <a:pt x="1070" y="156"/>
                  <a:pt x="1063" y="149"/>
                  <a:pt x="1063" y="141"/>
                </a:cubicBezTo>
                <a:cubicBezTo>
                  <a:pt x="1063" y="101"/>
                  <a:pt x="1063" y="101"/>
                  <a:pt x="1063" y="101"/>
                </a:cubicBezTo>
                <a:cubicBezTo>
                  <a:pt x="986" y="101"/>
                  <a:pt x="986" y="101"/>
                  <a:pt x="986" y="101"/>
                </a:cubicBezTo>
                <a:cubicBezTo>
                  <a:pt x="986" y="141"/>
                  <a:pt x="986" y="141"/>
                  <a:pt x="986" y="141"/>
                </a:cubicBezTo>
                <a:cubicBezTo>
                  <a:pt x="986" y="149"/>
                  <a:pt x="979" y="156"/>
                  <a:pt x="970" y="156"/>
                </a:cubicBezTo>
                <a:cubicBezTo>
                  <a:pt x="962" y="156"/>
                  <a:pt x="955" y="149"/>
                  <a:pt x="955" y="141"/>
                </a:cubicBezTo>
                <a:cubicBezTo>
                  <a:pt x="955" y="101"/>
                  <a:pt x="955" y="101"/>
                  <a:pt x="955" y="101"/>
                </a:cubicBezTo>
                <a:cubicBezTo>
                  <a:pt x="878" y="101"/>
                  <a:pt x="878" y="101"/>
                  <a:pt x="878" y="101"/>
                </a:cubicBezTo>
                <a:cubicBezTo>
                  <a:pt x="878" y="141"/>
                  <a:pt x="878" y="141"/>
                  <a:pt x="878" y="141"/>
                </a:cubicBezTo>
                <a:cubicBezTo>
                  <a:pt x="878" y="149"/>
                  <a:pt x="871" y="156"/>
                  <a:pt x="863" y="156"/>
                </a:cubicBezTo>
                <a:cubicBezTo>
                  <a:pt x="855" y="156"/>
                  <a:pt x="848" y="149"/>
                  <a:pt x="848" y="141"/>
                </a:cubicBezTo>
                <a:cubicBezTo>
                  <a:pt x="848" y="101"/>
                  <a:pt x="848" y="101"/>
                  <a:pt x="848" y="101"/>
                </a:cubicBezTo>
                <a:cubicBezTo>
                  <a:pt x="770" y="101"/>
                  <a:pt x="770" y="101"/>
                  <a:pt x="770" y="101"/>
                </a:cubicBezTo>
                <a:cubicBezTo>
                  <a:pt x="770" y="141"/>
                  <a:pt x="770" y="141"/>
                  <a:pt x="770" y="141"/>
                </a:cubicBezTo>
                <a:cubicBezTo>
                  <a:pt x="770" y="149"/>
                  <a:pt x="764" y="156"/>
                  <a:pt x="755" y="156"/>
                </a:cubicBezTo>
                <a:cubicBezTo>
                  <a:pt x="747" y="156"/>
                  <a:pt x="740" y="149"/>
                  <a:pt x="740" y="141"/>
                </a:cubicBezTo>
                <a:cubicBezTo>
                  <a:pt x="740" y="101"/>
                  <a:pt x="740" y="101"/>
                  <a:pt x="740" y="101"/>
                </a:cubicBezTo>
                <a:cubicBezTo>
                  <a:pt x="663" y="101"/>
                  <a:pt x="663" y="101"/>
                  <a:pt x="663" y="101"/>
                </a:cubicBezTo>
                <a:cubicBezTo>
                  <a:pt x="663" y="141"/>
                  <a:pt x="663" y="141"/>
                  <a:pt x="663" y="141"/>
                </a:cubicBezTo>
                <a:cubicBezTo>
                  <a:pt x="663" y="149"/>
                  <a:pt x="656" y="156"/>
                  <a:pt x="648" y="156"/>
                </a:cubicBezTo>
                <a:cubicBezTo>
                  <a:pt x="639" y="156"/>
                  <a:pt x="633" y="149"/>
                  <a:pt x="633" y="141"/>
                </a:cubicBezTo>
                <a:cubicBezTo>
                  <a:pt x="633" y="101"/>
                  <a:pt x="633" y="101"/>
                  <a:pt x="633" y="101"/>
                </a:cubicBezTo>
                <a:cubicBezTo>
                  <a:pt x="555" y="101"/>
                  <a:pt x="555" y="101"/>
                  <a:pt x="555" y="101"/>
                </a:cubicBezTo>
                <a:cubicBezTo>
                  <a:pt x="555" y="141"/>
                  <a:pt x="555" y="141"/>
                  <a:pt x="555" y="141"/>
                </a:cubicBezTo>
                <a:cubicBezTo>
                  <a:pt x="555" y="149"/>
                  <a:pt x="548" y="156"/>
                  <a:pt x="540" y="156"/>
                </a:cubicBezTo>
                <a:cubicBezTo>
                  <a:pt x="532" y="156"/>
                  <a:pt x="525" y="149"/>
                  <a:pt x="525" y="141"/>
                </a:cubicBezTo>
                <a:cubicBezTo>
                  <a:pt x="525" y="101"/>
                  <a:pt x="525" y="101"/>
                  <a:pt x="525" y="101"/>
                </a:cubicBezTo>
                <a:cubicBezTo>
                  <a:pt x="429" y="101"/>
                  <a:pt x="429" y="101"/>
                  <a:pt x="429" y="101"/>
                </a:cubicBezTo>
                <a:cubicBezTo>
                  <a:pt x="409" y="101"/>
                  <a:pt x="393" y="117"/>
                  <a:pt x="393" y="136"/>
                </a:cubicBezTo>
                <a:cubicBezTo>
                  <a:pt x="393" y="339"/>
                  <a:pt x="393" y="339"/>
                  <a:pt x="393" y="339"/>
                </a:cubicBezTo>
                <a:cubicBezTo>
                  <a:pt x="393" y="348"/>
                  <a:pt x="386" y="354"/>
                  <a:pt x="378" y="354"/>
                </a:cubicBezTo>
                <a:cubicBezTo>
                  <a:pt x="370" y="354"/>
                  <a:pt x="363" y="348"/>
                  <a:pt x="363" y="339"/>
                </a:cubicBezTo>
                <a:cubicBezTo>
                  <a:pt x="363" y="136"/>
                  <a:pt x="363" y="136"/>
                  <a:pt x="363" y="136"/>
                </a:cubicBezTo>
                <a:cubicBezTo>
                  <a:pt x="363" y="100"/>
                  <a:pt x="392" y="71"/>
                  <a:pt x="429" y="71"/>
                </a:cubicBezTo>
                <a:cubicBezTo>
                  <a:pt x="525" y="71"/>
                  <a:pt x="525" y="71"/>
                  <a:pt x="525" y="71"/>
                </a:cubicBezTo>
                <a:cubicBezTo>
                  <a:pt x="525" y="15"/>
                  <a:pt x="525" y="15"/>
                  <a:pt x="525" y="15"/>
                </a:cubicBezTo>
                <a:cubicBezTo>
                  <a:pt x="525" y="6"/>
                  <a:pt x="532" y="0"/>
                  <a:pt x="540" y="0"/>
                </a:cubicBezTo>
                <a:cubicBezTo>
                  <a:pt x="548" y="0"/>
                  <a:pt x="555" y="6"/>
                  <a:pt x="555" y="15"/>
                </a:cubicBezTo>
                <a:cubicBezTo>
                  <a:pt x="555" y="71"/>
                  <a:pt x="555" y="71"/>
                  <a:pt x="555" y="71"/>
                </a:cubicBezTo>
                <a:cubicBezTo>
                  <a:pt x="633" y="71"/>
                  <a:pt x="633" y="71"/>
                  <a:pt x="633" y="71"/>
                </a:cubicBezTo>
                <a:cubicBezTo>
                  <a:pt x="633" y="15"/>
                  <a:pt x="633" y="15"/>
                  <a:pt x="633" y="15"/>
                </a:cubicBezTo>
                <a:cubicBezTo>
                  <a:pt x="633" y="6"/>
                  <a:pt x="639" y="0"/>
                  <a:pt x="648" y="0"/>
                </a:cubicBezTo>
                <a:cubicBezTo>
                  <a:pt x="656" y="0"/>
                  <a:pt x="663" y="6"/>
                  <a:pt x="663" y="15"/>
                </a:cubicBezTo>
                <a:cubicBezTo>
                  <a:pt x="663" y="71"/>
                  <a:pt x="663" y="71"/>
                  <a:pt x="663" y="71"/>
                </a:cubicBezTo>
                <a:cubicBezTo>
                  <a:pt x="740" y="71"/>
                  <a:pt x="740" y="71"/>
                  <a:pt x="740" y="71"/>
                </a:cubicBezTo>
                <a:cubicBezTo>
                  <a:pt x="740" y="15"/>
                  <a:pt x="740" y="15"/>
                  <a:pt x="740" y="15"/>
                </a:cubicBezTo>
                <a:cubicBezTo>
                  <a:pt x="740" y="6"/>
                  <a:pt x="747" y="0"/>
                  <a:pt x="755" y="0"/>
                </a:cubicBezTo>
                <a:cubicBezTo>
                  <a:pt x="764" y="0"/>
                  <a:pt x="770" y="6"/>
                  <a:pt x="770" y="15"/>
                </a:cubicBezTo>
                <a:cubicBezTo>
                  <a:pt x="770" y="71"/>
                  <a:pt x="770" y="71"/>
                  <a:pt x="770" y="71"/>
                </a:cubicBezTo>
                <a:cubicBezTo>
                  <a:pt x="848" y="71"/>
                  <a:pt x="848" y="71"/>
                  <a:pt x="848" y="71"/>
                </a:cubicBezTo>
                <a:cubicBezTo>
                  <a:pt x="848" y="15"/>
                  <a:pt x="848" y="15"/>
                  <a:pt x="848" y="15"/>
                </a:cubicBezTo>
                <a:cubicBezTo>
                  <a:pt x="848" y="6"/>
                  <a:pt x="855" y="0"/>
                  <a:pt x="863" y="0"/>
                </a:cubicBezTo>
                <a:cubicBezTo>
                  <a:pt x="871" y="0"/>
                  <a:pt x="878" y="6"/>
                  <a:pt x="878" y="15"/>
                </a:cubicBezTo>
                <a:cubicBezTo>
                  <a:pt x="878" y="71"/>
                  <a:pt x="878" y="71"/>
                  <a:pt x="878" y="71"/>
                </a:cubicBezTo>
                <a:cubicBezTo>
                  <a:pt x="955" y="71"/>
                  <a:pt x="955" y="71"/>
                  <a:pt x="955" y="71"/>
                </a:cubicBezTo>
                <a:cubicBezTo>
                  <a:pt x="955" y="15"/>
                  <a:pt x="955" y="15"/>
                  <a:pt x="955" y="15"/>
                </a:cubicBezTo>
                <a:cubicBezTo>
                  <a:pt x="955" y="6"/>
                  <a:pt x="962" y="0"/>
                  <a:pt x="970" y="0"/>
                </a:cubicBezTo>
                <a:cubicBezTo>
                  <a:pt x="979" y="0"/>
                  <a:pt x="986" y="6"/>
                  <a:pt x="986" y="15"/>
                </a:cubicBezTo>
                <a:cubicBezTo>
                  <a:pt x="986" y="71"/>
                  <a:pt x="986" y="71"/>
                  <a:pt x="986" y="71"/>
                </a:cubicBezTo>
                <a:cubicBezTo>
                  <a:pt x="1063" y="71"/>
                  <a:pt x="1063" y="71"/>
                  <a:pt x="1063" y="71"/>
                </a:cubicBezTo>
                <a:cubicBezTo>
                  <a:pt x="1063" y="15"/>
                  <a:pt x="1063" y="15"/>
                  <a:pt x="1063" y="15"/>
                </a:cubicBezTo>
                <a:cubicBezTo>
                  <a:pt x="1063" y="6"/>
                  <a:pt x="1070" y="0"/>
                  <a:pt x="1078" y="0"/>
                </a:cubicBezTo>
                <a:cubicBezTo>
                  <a:pt x="1086" y="0"/>
                  <a:pt x="1093" y="6"/>
                  <a:pt x="1093" y="15"/>
                </a:cubicBezTo>
                <a:cubicBezTo>
                  <a:pt x="1093" y="71"/>
                  <a:pt x="1093" y="71"/>
                  <a:pt x="1093" y="71"/>
                </a:cubicBezTo>
                <a:cubicBezTo>
                  <a:pt x="1171" y="71"/>
                  <a:pt x="1171" y="71"/>
                  <a:pt x="1171" y="71"/>
                </a:cubicBezTo>
                <a:cubicBezTo>
                  <a:pt x="1171" y="15"/>
                  <a:pt x="1171" y="15"/>
                  <a:pt x="1171" y="15"/>
                </a:cubicBezTo>
                <a:cubicBezTo>
                  <a:pt x="1171" y="6"/>
                  <a:pt x="1177" y="0"/>
                  <a:pt x="1186" y="0"/>
                </a:cubicBezTo>
                <a:cubicBezTo>
                  <a:pt x="1194" y="0"/>
                  <a:pt x="1201" y="6"/>
                  <a:pt x="1201" y="15"/>
                </a:cubicBezTo>
                <a:cubicBezTo>
                  <a:pt x="1201" y="71"/>
                  <a:pt x="1201" y="71"/>
                  <a:pt x="1201" y="71"/>
                </a:cubicBezTo>
                <a:cubicBezTo>
                  <a:pt x="1318" y="71"/>
                  <a:pt x="1318" y="71"/>
                  <a:pt x="1318" y="71"/>
                </a:cubicBezTo>
                <a:cubicBezTo>
                  <a:pt x="1354" y="71"/>
                  <a:pt x="1383" y="100"/>
                  <a:pt x="1383" y="136"/>
                </a:cubicBezTo>
                <a:cubicBezTo>
                  <a:pt x="1383" y="193"/>
                  <a:pt x="1383" y="193"/>
                  <a:pt x="1383" y="193"/>
                </a:cubicBezTo>
                <a:cubicBezTo>
                  <a:pt x="1416" y="193"/>
                  <a:pt x="1416" y="193"/>
                  <a:pt x="1416" y="193"/>
                </a:cubicBezTo>
                <a:cubicBezTo>
                  <a:pt x="1452" y="193"/>
                  <a:pt x="1481" y="223"/>
                  <a:pt x="1481" y="259"/>
                </a:cubicBezTo>
                <a:close/>
                <a:moveTo>
                  <a:pt x="1451" y="259"/>
                </a:moveTo>
                <a:cubicBezTo>
                  <a:pt x="1451" y="240"/>
                  <a:pt x="1435" y="224"/>
                  <a:pt x="1416" y="224"/>
                </a:cubicBezTo>
                <a:cubicBezTo>
                  <a:pt x="1383" y="224"/>
                  <a:pt x="1383" y="224"/>
                  <a:pt x="1383" y="224"/>
                </a:cubicBezTo>
                <a:cubicBezTo>
                  <a:pt x="1383" y="1356"/>
                  <a:pt x="1383" y="1356"/>
                  <a:pt x="1383" y="1356"/>
                </a:cubicBezTo>
                <a:cubicBezTo>
                  <a:pt x="1383" y="1392"/>
                  <a:pt x="1354" y="1421"/>
                  <a:pt x="1318" y="1421"/>
                </a:cubicBezTo>
                <a:cubicBezTo>
                  <a:pt x="517" y="1421"/>
                  <a:pt x="517" y="1421"/>
                  <a:pt x="517" y="1421"/>
                </a:cubicBezTo>
                <a:cubicBezTo>
                  <a:pt x="517" y="1453"/>
                  <a:pt x="517" y="1453"/>
                  <a:pt x="517" y="1453"/>
                </a:cubicBezTo>
                <a:cubicBezTo>
                  <a:pt x="517" y="1473"/>
                  <a:pt x="533" y="1488"/>
                  <a:pt x="552" y="1488"/>
                </a:cubicBezTo>
                <a:cubicBezTo>
                  <a:pt x="1416" y="1488"/>
                  <a:pt x="1416" y="1488"/>
                  <a:pt x="1416" y="1488"/>
                </a:cubicBezTo>
                <a:cubicBezTo>
                  <a:pt x="1435" y="1488"/>
                  <a:pt x="1451" y="1473"/>
                  <a:pt x="1451" y="1453"/>
                </a:cubicBezTo>
                <a:lnTo>
                  <a:pt x="1451" y="259"/>
                </a:lnTo>
                <a:close/>
                <a:moveTo>
                  <a:pt x="1061" y="867"/>
                </a:moveTo>
                <a:cubicBezTo>
                  <a:pt x="1069" y="867"/>
                  <a:pt x="1076" y="873"/>
                  <a:pt x="1076" y="882"/>
                </a:cubicBezTo>
                <a:cubicBezTo>
                  <a:pt x="1076" y="1301"/>
                  <a:pt x="1076" y="1301"/>
                  <a:pt x="1076" y="1301"/>
                </a:cubicBezTo>
                <a:cubicBezTo>
                  <a:pt x="1076" y="1309"/>
                  <a:pt x="1069" y="1316"/>
                  <a:pt x="1061" y="1316"/>
                </a:cubicBezTo>
                <a:cubicBezTo>
                  <a:pt x="951" y="1316"/>
                  <a:pt x="951" y="1316"/>
                  <a:pt x="951" y="1316"/>
                </a:cubicBezTo>
                <a:cubicBezTo>
                  <a:pt x="942" y="1316"/>
                  <a:pt x="936" y="1309"/>
                  <a:pt x="936" y="1301"/>
                </a:cubicBezTo>
                <a:cubicBezTo>
                  <a:pt x="936" y="882"/>
                  <a:pt x="936" y="882"/>
                  <a:pt x="936" y="882"/>
                </a:cubicBezTo>
                <a:cubicBezTo>
                  <a:pt x="936" y="873"/>
                  <a:pt x="942" y="867"/>
                  <a:pt x="951" y="867"/>
                </a:cubicBezTo>
                <a:lnTo>
                  <a:pt x="1061" y="867"/>
                </a:lnTo>
                <a:close/>
                <a:moveTo>
                  <a:pt x="1046" y="897"/>
                </a:moveTo>
                <a:cubicBezTo>
                  <a:pt x="966" y="897"/>
                  <a:pt x="966" y="897"/>
                  <a:pt x="966" y="897"/>
                </a:cubicBezTo>
                <a:cubicBezTo>
                  <a:pt x="966" y="1286"/>
                  <a:pt x="966" y="1286"/>
                  <a:pt x="966" y="1286"/>
                </a:cubicBezTo>
                <a:cubicBezTo>
                  <a:pt x="1046" y="1286"/>
                  <a:pt x="1046" y="1286"/>
                  <a:pt x="1046" y="1286"/>
                </a:cubicBezTo>
                <a:lnTo>
                  <a:pt x="1046" y="897"/>
                </a:lnTo>
                <a:close/>
                <a:moveTo>
                  <a:pt x="877" y="993"/>
                </a:moveTo>
                <a:cubicBezTo>
                  <a:pt x="886" y="993"/>
                  <a:pt x="892" y="1000"/>
                  <a:pt x="892" y="1008"/>
                </a:cubicBezTo>
                <a:cubicBezTo>
                  <a:pt x="892" y="1301"/>
                  <a:pt x="892" y="1301"/>
                  <a:pt x="892" y="1301"/>
                </a:cubicBezTo>
                <a:cubicBezTo>
                  <a:pt x="892" y="1309"/>
                  <a:pt x="886" y="1316"/>
                  <a:pt x="877" y="1316"/>
                </a:cubicBezTo>
                <a:cubicBezTo>
                  <a:pt x="768" y="1316"/>
                  <a:pt x="768" y="1316"/>
                  <a:pt x="768" y="1316"/>
                </a:cubicBezTo>
                <a:cubicBezTo>
                  <a:pt x="759" y="1316"/>
                  <a:pt x="752" y="1309"/>
                  <a:pt x="752" y="1301"/>
                </a:cubicBezTo>
                <a:cubicBezTo>
                  <a:pt x="752" y="1008"/>
                  <a:pt x="752" y="1008"/>
                  <a:pt x="752" y="1008"/>
                </a:cubicBezTo>
                <a:cubicBezTo>
                  <a:pt x="752" y="1000"/>
                  <a:pt x="759" y="993"/>
                  <a:pt x="768" y="993"/>
                </a:cubicBezTo>
                <a:lnTo>
                  <a:pt x="877" y="993"/>
                </a:lnTo>
                <a:close/>
                <a:moveTo>
                  <a:pt x="862" y="1023"/>
                </a:moveTo>
                <a:cubicBezTo>
                  <a:pt x="783" y="1023"/>
                  <a:pt x="783" y="1023"/>
                  <a:pt x="783" y="1023"/>
                </a:cubicBezTo>
                <a:cubicBezTo>
                  <a:pt x="783" y="1286"/>
                  <a:pt x="783" y="1286"/>
                  <a:pt x="783" y="1286"/>
                </a:cubicBezTo>
                <a:cubicBezTo>
                  <a:pt x="862" y="1286"/>
                  <a:pt x="862" y="1286"/>
                  <a:pt x="862" y="1286"/>
                </a:cubicBezTo>
                <a:lnTo>
                  <a:pt x="862" y="1023"/>
                </a:lnTo>
                <a:close/>
                <a:moveTo>
                  <a:pt x="1244" y="766"/>
                </a:moveTo>
                <a:cubicBezTo>
                  <a:pt x="1252" y="766"/>
                  <a:pt x="1259" y="773"/>
                  <a:pt x="1259" y="781"/>
                </a:cubicBezTo>
                <a:cubicBezTo>
                  <a:pt x="1259" y="1301"/>
                  <a:pt x="1259" y="1301"/>
                  <a:pt x="1259" y="1301"/>
                </a:cubicBezTo>
                <a:cubicBezTo>
                  <a:pt x="1259" y="1309"/>
                  <a:pt x="1252" y="1316"/>
                  <a:pt x="1244" y="1316"/>
                </a:cubicBezTo>
                <a:cubicBezTo>
                  <a:pt x="1134" y="1316"/>
                  <a:pt x="1134" y="1316"/>
                  <a:pt x="1134" y="1316"/>
                </a:cubicBezTo>
                <a:cubicBezTo>
                  <a:pt x="1126" y="1316"/>
                  <a:pt x="1119" y="1309"/>
                  <a:pt x="1119" y="1301"/>
                </a:cubicBezTo>
                <a:cubicBezTo>
                  <a:pt x="1119" y="781"/>
                  <a:pt x="1119" y="781"/>
                  <a:pt x="1119" y="781"/>
                </a:cubicBezTo>
                <a:cubicBezTo>
                  <a:pt x="1119" y="773"/>
                  <a:pt x="1126" y="766"/>
                  <a:pt x="1134" y="766"/>
                </a:cubicBezTo>
                <a:lnTo>
                  <a:pt x="1244" y="766"/>
                </a:lnTo>
                <a:close/>
                <a:moveTo>
                  <a:pt x="1229" y="796"/>
                </a:moveTo>
                <a:cubicBezTo>
                  <a:pt x="1149" y="796"/>
                  <a:pt x="1149" y="796"/>
                  <a:pt x="1149" y="796"/>
                </a:cubicBezTo>
                <a:cubicBezTo>
                  <a:pt x="1149" y="1286"/>
                  <a:pt x="1149" y="1286"/>
                  <a:pt x="1149" y="1286"/>
                </a:cubicBezTo>
                <a:cubicBezTo>
                  <a:pt x="1229" y="1286"/>
                  <a:pt x="1229" y="1286"/>
                  <a:pt x="1229" y="1286"/>
                </a:cubicBezTo>
                <a:lnTo>
                  <a:pt x="1229" y="796"/>
                </a:lnTo>
                <a:close/>
                <a:moveTo>
                  <a:pt x="1265" y="578"/>
                </a:moveTo>
                <a:cubicBezTo>
                  <a:pt x="1265" y="632"/>
                  <a:pt x="1221" y="676"/>
                  <a:pt x="1167" y="676"/>
                </a:cubicBezTo>
                <a:cubicBezTo>
                  <a:pt x="1113" y="676"/>
                  <a:pt x="1069" y="632"/>
                  <a:pt x="1069" y="578"/>
                </a:cubicBezTo>
                <a:cubicBezTo>
                  <a:pt x="1069" y="523"/>
                  <a:pt x="1113" y="479"/>
                  <a:pt x="1167" y="479"/>
                </a:cubicBezTo>
                <a:cubicBezTo>
                  <a:pt x="1221" y="479"/>
                  <a:pt x="1265" y="523"/>
                  <a:pt x="1265" y="578"/>
                </a:cubicBezTo>
                <a:close/>
                <a:moveTo>
                  <a:pt x="1235" y="578"/>
                </a:moveTo>
                <a:cubicBezTo>
                  <a:pt x="1235" y="540"/>
                  <a:pt x="1204" y="510"/>
                  <a:pt x="1167" y="510"/>
                </a:cubicBezTo>
                <a:cubicBezTo>
                  <a:pt x="1129" y="510"/>
                  <a:pt x="1099" y="540"/>
                  <a:pt x="1099" y="578"/>
                </a:cubicBezTo>
                <a:cubicBezTo>
                  <a:pt x="1099" y="615"/>
                  <a:pt x="1129" y="645"/>
                  <a:pt x="1167" y="645"/>
                </a:cubicBezTo>
                <a:cubicBezTo>
                  <a:pt x="1204" y="645"/>
                  <a:pt x="1235" y="615"/>
                  <a:pt x="1235" y="578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64"/>
          <p:cNvSpPr/>
          <p:nvPr/>
        </p:nvSpPr>
        <p:spPr>
          <a:xfrm>
            <a:off x="9341587" y="12614047"/>
            <a:ext cx="774700" cy="876300"/>
          </a:xfrm>
          <a:custGeom>
            <a:rect b="b" l="l" r="r" t="t"/>
            <a:pathLst>
              <a:path extrusionOk="0" h="5239" w="4640">
                <a:moveTo>
                  <a:pt x="4405" y="1573"/>
                </a:moveTo>
                <a:cubicBezTo>
                  <a:pt x="4403" y="1545"/>
                  <a:pt x="4380" y="1523"/>
                  <a:pt x="4351" y="1523"/>
                </a:cubicBezTo>
                <a:cubicBezTo>
                  <a:pt x="4060" y="1523"/>
                  <a:pt x="4060" y="1523"/>
                  <a:pt x="4060" y="1523"/>
                </a:cubicBezTo>
                <a:cubicBezTo>
                  <a:pt x="4060" y="615"/>
                  <a:pt x="4060" y="615"/>
                  <a:pt x="4060" y="615"/>
                </a:cubicBezTo>
                <a:cubicBezTo>
                  <a:pt x="4188" y="615"/>
                  <a:pt x="4188" y="615"/>
                  <a:pt x="4188" y="615"/>
                </a:cubicBezTo>
                <a:cubicBezTo>
                  <a:pt x="4218" y="615"/>
                  <a:pt x="4242" y="591"/>
                  <a:pt x="4242" y="562"/>
                </a:cubicBezTo>
                <a:cubicBezTo>
                  <a:pt x="4242" y="54"/>
                  <a:pt x="4242" y="54"/>
                  <a:pt x="4242" y="54"/>
                </a:cubicBezTo>
                <a:cubicBezTo>
                  <a:pt x="4242" y="24"/>
                  <a:pt x="4218" y="0"/>
                  <a:pt x="4188" y="0"/>
                </a:cubicBezTo>
                <a:cubicBezTo>
                  <a:pt x="3019" y="0"/>
                  <a:pt x="3019" y="0"/>
                  <a:pt x="3019" y="0"/>
                </a:cubicBezTo>
                <a:cubicBezTo>
                  <a:pt x="2989" y="0"/>
                  <a:pt x="2965" y="24"/>
                  <a:pt x="2965" y="54"/>
                </a:cubicBezTo>
                <a:cubicBezTo>
                  <a:pt x="2965" y="562"/>
                  <a:pt x="2965" y="562"/>
                  <a:pt x="2965" y="562"/>
                </a:cubicBezTo>
                <a:cubicBezTo>
                  <a:pt x="2965" y="591"/>
                  <a:pt x="2989" y="615"/>
                  <a:pt x="3019" y="615"/>
                </a:cubicBezTo>
                <a:cubicBezTo>
                  <a:pt x="3147" y="615"/>
                  <a:pt x="3147" y="615"/>
                  <a:pt x="3147" y="615"/>
                </a:cubicBezTo>
                <a:cubicBezTo>
                  <a:pt x="3147" y="1523"/>
                  <a:pt x="3147" y="1523"/>
                  <a:pt x="3147" y="1523"/>
                </a:cubicBezTo>
                <a:cubicBezTo>
                  <a:pt x="2855" y="1523"/>
                  <a:pt x="2855" y="1523"/>
                  <a:pt x="2855" y="1523"/>
                </a:cubicBezTo>
                <a:cubicBezTo>
                  <a:pt x="2827" y="1523"/>
                  <a:pt x="2804" y="1545"/>
                  <a:pt x="2802" y="1573"/>
                </a:cubicBezTo>
                <a:cubicBezTo>
                  <a:pt x="2773" y="2015"/>
                  <a:pt x="2773" y="2015"/>
                  <a:pt x="2773" y="2015"/>
                </a:cubicBezTo>
                <a:cubicBezTo>
                  <a:pt x="1868" y="2015"/>
                  <a:pt x="1868" y="2015"/>
                  <a:pt x="1868" y="2015"/>
                </a:cubicBezTo>
                <a:cubicBezTo>
                  <a:pt x="1839" y="1573"/>
                  <a:pt x="1839" y="1573"/>
                  <a:pt x="1839" y="1573"/>
                </a:cubicBezTo>
                <a:cubicBezTo>
                  <a:pt x="1837" y="1545"/>
                  <a:pt x="1814" y="1523"/>
                  <a:pt x="1785" y="1523"/>
                </a:cubicBezTo>
                <a:cubicBezTo>
                  <a:pt x="1494" y="1523"/>
                  <a:pt x="1494" y="1523"/>
                  <a:pt x="1494" y="1523"/>
                </a:cubicBezTo>
                <a:cubicBezTo>
                  <a:pt x="1494" y="615"/>
                  <a:pt x="1494" y="615"/>
                  <a:pt x="1494" y="615"/>
                </a:cubicBezTo>
                <a:cubicBezTo>
                  <a:pt x="1622" y="615"/>
                  <a:pt x="1622" y="615"/>
                  <a:pt x="1622" y="615"/>
                </a:cubicBezTo>
                <a:cubicBezTo>
                  <a:pt x="1652" y="615"/>
                  <a:pt x="1676" y="591"/>
                  <a:pt x="1676" y="562"/>
                </a:cubicBezTo>
                <a:cubicBezTo>
                  <a:pt x="1676" y="54"/>
                  <a:pt x="1676" y="54"/>
                  <a:pt x="1676" y="54"/>
                </a:cubicBezTo>
                <a:cubicBezTo>
                  <a:pt x="1676" y="24"/>
                  <a:pt x="1652" y="0"/>
                  <a:pt x="1622" y="0"/>
                </a:cubicBezTo>
                <a:cubicBezTo>
                  <a:pt x="452" y="0"/>
                  <a:pt x="452" y="0"/>
                  <a:pt x="452" y="0"/>
                </a:cubicBezTo>
                <a:cubicBezTo>
                  <a:pt x="423" y="0"/>
                  <a:pt x="399" y="24"/>
                  <a:pt x="399" y="54"/>
                </a:cubicBezTo>
                <a:cubicBezTo>
                  <a:pt x="399" y="562"/>
                  <a:pt x="399" y="562"/>
                  <a:pt x="399" y="562"/>
                </a:cubicBezTo>
                <a:cubicBezTo>
                  <a:pt x="399" y="591"/>
                  <a:pt x="423" y="615"/>
                  <a:pt x="452" y="615"/>
                </a:cubicBezTo>
                <a:cubicBezTo>
                  <a:pt x="581" y="615"/>
                  <a:pt x="581" y="615"/>
                  <a:pt x="581" y="615"/>
                </a:cubicBezTo>
                <a:cubicBezTo>
                  <a:pt x="581" y="1523"/>
                  <a:pt x="581" y="1523"/>
                  <a:pt x="581" y="1523"/>
                </a:cubicBezTo>
                <a:cubicBezTo>
                  <a:pt x="289" y="1523"/>
                  <a:pt x="289" y="1523"/>
                  <a:pt x="289" y="1523"/>
                </a:cubicBezTo>
                <a:cubicBezTo>
                  <a:pt x="261" y="1523"/>
                  <a:pt x="237" y="1545"/>
                  <a:pt x="236" y="1573"/>
                </a:cubicBezTo>
                <a:cubicBezTo>
                  <a:pt x="1" y="5182"/>
                  <a:pt x="1" y="5182"/>
                  <a:pt x="1" y="5182"/>
                </a:cubicBezTo>
                <a:cubicBezTo>
                  <a:pt x="0" y="5197"/>
                  <a:pt x="6" y="5211"/>
                  <a:pt x="16" y="5222"/>
                </a:cubicBezTo>
                <a:cubicBezTo>
                  <a:pt x="26" y="5233"/>
                  <a:pt x="40" y="5239"/>
                  <a:pt x="55" y="5239"/>
                </a:cubicBezTo>
                <a:cubicBezTo>
                  <a:pt x="2019" y="5239"/>
                  <a:pt x="2019" y="5239"/>
                  <a:pt x="2019" y="5239"/>
                </a:cubicBezTo>
                <a:cubicBezTo>
                  <a:pt x="2034" y="5239"/>
                  <a:pt x="2049" y="5233"/>
                  <a:pt x="2059" y="5222"/>
                </a:cubicBezTo>
                <a:cubicBezTo>
                  <a:pt x="2069" y="5211"/>
                  <a:pt x="2074" y="5197"/>
                  <a:pt x="2073" y="5182"/>
                </a:cubicBezTo>
                <a:cubicBezTo>
                  <a:pt x="1912" y="2695"/>
                  <a:pt x="1912" y="2695"/>
                  <a:pt x="1912" y="2695"/>
                </a:cubicBezTo>
                <a:cubicBezTo>
                  <a:pt x="2729" y="2695"/>
                  <a:pt x="2729" y="2695"/>
                  <a:pt x="2729" y="2695"/>
                </a:cubicBezTo>
                <a:cubicBezTo>
                  <a:pt x="2567" y="5182"/>
                  <a:pt x="2567" y="5182"/>
                  <a:pt x="2567" y="5182"/>
                </a:cubicBezTo>
                <a:cubicBezTo>
                  <a:pt x="2567" y="5197"/>
                  <a:pt x="2572" y="5211"/>
                  <a:pt x="2582" y="5222"/>
                </a:cubicBezTo>
                <a:cubicBezTo>
                  <a:pt x="2592" y="5233"/>
                  <a:pt x="2606" y="5239"/>
                  <a:pt x="2621" y="5239"/>
                </a:cubicBezTo>
                <a:cubicBezTo>
                  <a:pt x="4586" y="5239"/>
                  <a:pt x="4586" y="5239"/>
                  <a:pt x="4586" y="5239"/>
                </a:cubicBezTo>
                <a:cubicBezTo>
                  <a:pt x="4600" y="5239"/>
                  <a:pt x="4615" y="5233"/>
                  <a:pt x="4625" y="5222"/>
                </a:cubicBezTo>
                <a:cubicBezTo>
                  <a:pt x="4635" y="5211"/>
                  <a:pt x="4640" y="5197"/>
                  <a:pt x="4639" y="5182"/>
                </a:cubicBezTo>
                <a:lnTo>
                  <a:pt x="4405" y="1573"/>
                </a:lnTo>
                <a:close/>
                <a:moveTo>
                  <a:pt x="2795" y="3345"/>
                </a:moveTo>
                <a:cubicBezTo>
                  <a:pt x="4412" y="3345"/>
                  <a:pt x="4412" y="3345"/>
                  <a:pt x="4412" y="3345"/>
                </a:cubicBezTo>
                <a:cubicBezTo>
                  <a:pt x="4444" y="3835"/>
                  <a:pt x="4444" y="3835"/>
                  <a:pt x="4444" y="3835"/>
                </a:cubicBezTo>
                <a:cubicBezTo>
                  <a:pt x="2763" y="3835"/>
                  <a:pt x="2763" y="3835"/>
                  <a:pt x="2763" y="3835"/>
                </a:cubicBezTo>
                <a:lnTo>
                  <a:pt x="2795" y="3345"/>
                </a:lnTo>
                <a:close/>
                <a:moveTo>
                  <a:pt x="3072" y="108"/>
                </a:moveTo>
                <a:cubicBezTo>
                  <a:pt x="4134" y="108"/>
                  <a:pt x="4134" y="108"/>
                  <a:pt x="4134" y="108"/>
                </a:cubicBezTo>
                <a:cubicBezTo>
                  <a:pt x="4134" y="508"/>
                  <a:pt x="4134" y="508"/>
                  <a:pt x="4134" y="508"/>
                </a:cubicBezTo>
                <a:cubicBezTo>
                  <a:pt x="4006" y="508"/>
                  <a:pt x="4006" y="508"/>
                  <a:pt x="4006" y="508"/>
                </a:cubicBezTo>
                <a:cubicBezTo>
                  <a:pt x="3200" y="508"/>
                  <a:pt x="3200" y="508"/>
                  <a:pt x="3200" y="508"/>
                </a:cubicBezTo>
                <a:cubicBezTo>
                  <a:pt x="3072" y="508"/>
                  <a:pt x="3072" y="508"/>
                  <a:pt x="3072" y="508"/>
                </a:cubicBezTo>
                <a:lnTo>
                  <a:pt x="3072" y="108"/>
                </a:lnTo>
                <a:close/>
                <a:moveTo>
                  <a:pt x="3254" y="615"/>
                </a:moveTo>
                <a:cubicBezTo>
                  <a:pt x="3952" y="615"/>
                  <a:pt x="3952" y="615"/>
                  <a:pt x="3952" y="615"/>
                </a:cubicBezTo>
                <a:cubicBezTo>
                  <a:pt x="3952" y="1523"/>
                  <a:pt x="3952" y="1523"/>
                  <a:pt x="3952" y="1523"/>
                </a:cubicBezTo>
                <a:cubicBezTo>
                  <a:pt x="3254" y="1523"/>
                  <a:pt x="3254" y="1523"/>
                  <a:pt x="3254" y="1523"/>
                </a:cubicBezTo>
                <a:lnTo>
                  <a:pt x="3254" y="615"/>
                </a:lnTo>
                <a:close/>
                <a:moveTo>
                  <a:pt x="3200" y="1631"/>
                </a:moveTo>
                <a:cubicBezTo>
                  <a:pt x="4006" y="1631"/>
                  <a:pt x="4006" y="1631"/>
                  <a:pt x="4006" y="1631"/>
                </a:cubicBezTo>
                <a:cubicBezTo>
                  <a:pt x="4301" y="1631"/>
                  <a:pt x="4301" y="1631"/>
                  <a:pt x="4301" y="1631"/>
                </a:cubicBezTo>
                <a:cubicBezTo>
                  <a:pt x="4405" y="3237"/>
                  <a:pt x="4405" y="3237"/>
                  <a:pt x="4405" y="3237"/>
                </a:cubicBezTo>
                <a:cubicBezTo>
                  <a:pt x="2802" y="3237"/>
                  <a:pt x="2802" y="3237"/>
                  <a:pt x="2802" y="3237"/>
                </a:cubicBezTo>
                <a:cubicBezTo>
                  <a:pt x="2906" y="1631"/>
                  <a:pt x="2906" y="1631"/>
                  <a:pt x="2906" y="1631"/>
                </a:cubicBezTo>
                <a:lnTo>
                  <a:pt x="3200" y="1631"/>
                </a:lnTo>
                <a:close/>
                <a:moveTo>
                  <a:pt x="506" y="108"/>
                </a:moveTo>
                <a:cubicBezTo>
                  <a:pt x="1568" y="108"/>
                  <a:pt x="1568" y="108"/>
                  <a:pt x="1568" y="108"/>
                </a:cubicBezTo>
                <a:cubicBezTo>
                  <a:pt x="1568" y="508"/>
                  <a:pt x="1568" y="508"/>
                  <a:pt x="1568" y="508"/>
                </a:cubicBezTo>
                <a:cubicBezTo>
                  <a:pt x="1440" y="508"/>
                  <a:pt x="1440" y="508"/>
                  <a:pt x="1440" y="508"/>
                </a:cubicBezTo>
                <a:cubicBezTo>
                  <a:pt x="634" y="508"/>
                  <a:pt x="634" y="508"/>
                  <a:pt x="634" y="508"/>
                </a:cubicBezTo>
                <a:cubicBezTo>
                  <a:pt x="506" y="508"/>
                  <a:pt x="506" y="508"/>
                  <a:pt x="506" y="508"/>
                </a:cubicBezTo>
                <a:lnTo>
                  <a:pt x="506" y="108"/>
                </a:lnTo>
                <a:close/>
                <a:moveTo>
                  <a:pt x="688" y="615"/>
                </a:moveTo>
                <a:cubicBezTo>
                  <a:pt x="1386" y="615"/>
                  <a:pt x="1386" y="615"/>
                  <a:pt x="1386" y="615"/>
                </a:cubicBezTo>
                <a:cubicBezTo>
                  <a:pt x="1386" y="1523"/>
                  <a:pt x="1386" y="1523"/>
                  <a:pt x="1386" y="1523"/>
                </a:cubicBezTo>
                <a:cubicBezTo>
                  <a:pt x="688" y="1523"/>
                  <a:pt x="688" y="1523"/>
                  <a:pt x="688" y="1523"/>
                </a:cubicBezTo>
                <a:lnTo>
                  <a:pt x="688" y="615"/>
                </a:lnTo>
                <a:close/>
                <a:moveTo>
                  <a:pt x="340" y="1631"/>
                </a:moveTo>
                <a:cubicBezTo>
                  <a:pt x="634" y="1631"/>
                  <a:pt x="634" y="1631"/>
                  <a:pt x="634" y="1631"/>
                </a:cubicBezTo>
                <a:cubicBezTo>
                  <a:pt x="1440" y="1631"/>
                  <a:pt x="1440" y="1631"/>
                  <a:pt x="1440" y="1631"/>
                </a:cubicBezTo>
                <a:cubicBezTo>
                  <a:pt x="1735" y="1631"/>
                  <a:pt x="1735" y="1631"/>
                  <a:pt x="1735" y="1631"/>
                </a:cubicBezTo>
                <a:cubicBezTo>
                  <a:pt x="1839" y="3237"/>
                  <a:pt x="1839" y="3237"/>
                  <a:pt x="1839" y="3237"/>
                </a:cubicBezTo>
                <a:cubicBezTo>
                  <a:pt x="235" y="3237"/>
                  <a:pt x="235" y="3237"/>
                  <a:pt x="235" y="3237"/>
                </a:cubicBezTo>
                <a:lnTo>
                  <a:pt x="340" y="1631"/>
                </a:lnTo>
                <a:close/>
                <a:moveTo>
                  <a:pt x="228" y="3345"/>
                </a:moveTo>
                <a:cubicBezTo>
                  <a:pt x="1846" y="3345"/>
                  <a:pt x="1846" y="3345"/>
                  <a:pt x="1846" y="3345"/>
                </a:cubicBezTo>
                <a:cubicBezTo>
                  <a:pt x="1878" y="3835"/>
                  <a:pt x="1878" y="3835"/>
                  <a:pt x="1878" y="3835"/>
                </a:cubicBezTo>
                <a:cubicBezTo>
                  <a:pt x="197" y="3835"/>
                  <a:pt x="197" y="3835"/>
                  <a:pt x="197" y="3835"/>
                </a:cubicBezTo>
                <a:lnTo>
                  <a:pt x="228" y="3345"/>
                </a:lnTo>
                <a:close/>
                <a:moveTo>
                  <a:pt x="112" y="5131"/>
                </a:moveTo>
                <a:cubicBezTo>
                  <a:pt x="190" y="3942"/>
                  <a:pt x="190" y="3942"/>
                  <a:pt x="190" y="3942"/>
                </a:cubicBezTo>
                <a:cubicBezTo>
                  <a:pt x="1885" y="3942"/>
                  <a:pt x="1885" y="3942"/>
                  <a:pt x="1885" y="3942"/>
                </a:cubicBezTo>
                <a:cubicBezTo>
                  <a:pt x="1962" y="5131"/>
                  <a:pt x="1962" y="5131"/>
                  <a:pt x="1962" y="5131"/>
                </a:cubicBezTo>
                <a:lnTo>
                  <a:pt x="112" y="5131"/>
                </a:lnTo>
                <a:close/>
                <a:moveTo>
                  <a:pt x="1905" y="2587"/>
                </a:moveTo>
                <a:cubicBezTo>
                  <a:pt x="1875" y="2123"/>
                  <a:pt x="1875" y="2123"/>
                  <a:pt x="1875" y="2123"/>
                </a:cubicBezTo>
                <a:cubicBezTo>
                  <a:pt x="2766" y="2123"/>
                  <a:pt x="2766" y="2123"/>
                  <a:pt x="2766" y="2123"/>
                </a:cubicBezTo>
                <a:cubicBezTo>
                  <a:pt x="2736" y="2587"/>
                  <a:pt x="2736" y="2587"/>
                  <a:pt x="2736" y="2587"/>
                </a:cubicBezTo>
                <a:lnTo>
                  <a:pt x="1905" y="2587"/>
                </a:lnTo>
                <a:close/>
                <a:moveTo>
                  <a:pt x="2679" y="5131"/>
                </a:moveTo>
                <a:cubicBezTo>
                  <a:pt x="2756" y="3942"/>
                  <a:pt x="2756" y="3942"/>
                  <a:pt x="2756" y="3942"/>
                </a:cubicBezTo>
                <a:cubicBezTo>
                  <a:pt x="4451" y="3942"/>
                  <a:pt x="4451" y="3942"/>
                  <a:pt x="4451" y="3942"/>
                </a:cubicBezTo>
                <a:cubicBezTo>
                  <a:pt x="4528" y="5131"/>
                  <a:pt x="4528" y="5131"/>
                  <a:pt x="4528" y="5131"/>
                </a:cubicBezTo>
                <a:lnTo>
                  <a:pt x="2679" y="51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64"/>
          <p:cNvSpPr/>
          <p:nvPr/>
        </p:nvSpPr>
        <p:spPr>
          <a:xfrm>
            <a:off x="10823294" y="12359077"/>
            <a:ext cx="1313400" cy="1261543"/>
          </a:xfrm>
          <a:custGeom>
            <a:rect b="b" l="l" r="r" t="t"/>
            <a:pathLst>
              <a:path extrusionOk="0" h="3127" w="3174">
                <a:moveTo>
                  <a:pt x="2279" y="1724"/>
                </a:moveTo>
                <a:cubicBezTo>
                  <a:pt x="2206" y="1498"/>
                  <a:pt x="2206" y="1498"/>
                  <a:pt x="2206" y="1498"/>
                </a:cubicBezTo>
                <a:cubicBezTo>
                  <a:pt x="2203" y="1489"/>
                  <a:pt x="2193" y="1483"/>
                  <a:pt x="2183" y="1482"/>
                </a:cubicBezTo>
                <a:cubicBezTo>
                  <a:pt x="1997" y="1487"/>
                  <a:pt x="1997" y="1487"/>
                  <a:pt x="1997" y="1487"/>
                </a:cubicBezTo>
                <a:cubicBezTo>
                  <a:pt x="1960" y="1422"/>
                  <a:pt x="1915" y="1361"/>
                  <a:pt x="1864" y="1305"/>
                </a:cubicBezTo>
                <a:cubicBezTo>
                  <a:pt x="1926" y="1128"/>
                  <a:pt x="1926" y="1128"/>
                  <a:pt x="1926" y="1128"/>
                </a:cubicBezTo>
                <a:cubicBezTo>
                  <a:pt x="1930" y="1119"/>
                  <a:pt x="1927" y="1108"/>
                  <a:pt x="1918" y="1102"/>
                </a:cubicBezTo>
                <a:cubicBezTo>
                  <a:pt x="1726" y="962"/>
                  <a:pt x="1726" y="962"/>
                  <a:pt x="1726" y="962"/>
                </a:cubicBezTo>
                <a:cubicBezTo>
                  <a:pt x="1718" y="956"/>
                  <a:pt x="1706" y="957"/>
                  <a:pt x="1698" y="963"/>
                </a:cubicBezTo>
                <a:cubicBezTo>
                  <a:pt x="1551" y="1076"/>
                  <a:pt x="1551" y="1076"/>
                  <a:pt x="1551" y="1076"/>
                </a:cubicBezTo>
                <a:cubicBezTo>
                  <a:pt x="1482" y="1045"/>
                  <a:pt x="1410" y="1021"/>
                  <a:pt x="1335" y="1007"/>
                </a:cubicBezTo>
                <a:cubicBezTo>
                  <a:pt x="1282" y="828"/>
                  <a:pt x="1282" y="828"/>
                  <a:pt x="1282" y="828"/>
                </a:cubicBezTo>
                <a:cubicBezTo>
                  <a:pt x="1280" y="818"/>
                  <a:pt x="1271" y="811"/>
                  <a:pt x="1260" y="811"/>
                </a:cubicBezTo>
                <a:cubicBezTo>
                  <a:pt x="1023" y="811"/>
                  <a:pt x="1023" y="811"/>
                  <a:pt x="1023" y="811"/>
                </a:cubicBezTo>
                <a:cubicBezTo>
                  <a:pt x="1012" y="811"/>
                  <a:pt x="1003" y="818"/>
                  <a:pt x="1001" y="828"/>
                </a:cubicBezTo>
                <a:cubicBezTo>
                  <a:pt x="948" y="1007"/>
                  <a:pt x="948" y="1007"/>
                  <a:pt x="948" y="1007"/>
                </a:cubicBezTo>
                <a:cubicBezTo>
                  <a:pt x="873" y="1021"/>
                  <a:pt x="801" y="1045"/>
                  <a:pt x="732" y="1076"/>
                </a:cubicBezTo>
                <a:cubicBezTo>
                  <a:pt x="585" y="963"/>
                  <a:pt x="585" y="963"/>
                  <a:pt x="585" y="963"/>
                </a:cubicBezTo>
                <a:cubicBezTo>
                  <a:pt x="577" y="957"/>
                  <a:pt x="565" y="956"/>
                  <a:pt x="557" y="962"/>
                </a:cubicBezTo>
                <a:cubicBezTo>
                  <a:pt x="365" y="1102"/>
                  <a:pt x="365" y="1102"/>
                  <a:pt x="365" y="1102"/>
                </a:cubicBezTo>
                <a:cubicBezTo>
                  <a:pt x="356" y="1108"/>
                  <a:pt x="353" y="1119"/>
                  <a:pt x="357" y="1128"/>
                </a:cubicBezTo>
                <a:cubicBezTo>
                  <a:pt x="419" y="1305"/>
                  <a:pt x="419" y="1305"/>
                  <a:pt x="419" y="1305"/>
                </a:cubicBezTo>
                <a:cubicBezTo>
                  <a:pt x="368" y="1361"/>
                  <a:pt x="323" y="1422"/>
                  <a:pt x="286" y="1487"/>
                </a:cubicBezTo>
                <a:cubicBezTo>
                  <a:pt x="100" y="1482"/>
                  <a:pt x="100" y="1482"/>
                  <a:pt x="100" y="1482"/>
                </a:cubicBezTo>
                <a:cubicBezTo>
                  <a:pt x="89" y="1482"/>
                  <a:pt x="80" y="1489"/>
                  <a:pt x="77" y="1498"/>
                </a:cubicBezTo>
                <a:cubicBezTo>
                  <a:pt x="4" y="1724"/>
                  <a:pt x="4" y="1724"/>
                  <a:pt x="4" y="1724"/>
                </a:cubicBezTo>
                <a:cubicBezTo>
                  <a:pt x="0" y="1734"/>
                  <a:pt x="4" y="1745"/>
                  <a:pt x="12" y="1750"/>
                </a:cubicBezTo>
                <a:cubicBezTo>
                  <a:pt x="167" y="1856"/>
                  <a:pt x="167" y="1856"/>
                  <a:pt x="167" y="1856"/>
                </a:cubicBezTo>
                <a:cubicBezTo>
                  <a:pt x="162" y="1895"/>
                  <a:pt x="160" y="1932"/>
                  <a:pt x="160" y="1968"/>
                </a:cubicBezTo>
                <a:cubicBezTo>
                  <a:pt x="160" y="2005"/>
                  <a:pt x="162" y="2043"/>
                  <a:pt x="167" y="2082"/>
                </a:cubicBezTo>
                <a:cubicBezTo>
                  <a:pt x="12" y="2188"/>
                  <a:pt x="12" y="2188"/>
                  <a:pt x="12" y="2188"/>
                </a:cubicBezTo>
                <a:cubicBezTo>
                  <a:pt x="4" y="2193"/>
                  <a:pt x="0" y="2204"/>
                  <a:pt x="4" y="2214"/>
                </a:cubicBezTo>
                <a:cubicBezTo>
                  <a:pt x="77" y="2440"/>
                  <a:pt x="77" y="2440"/>
                  <a:pt x="77" y="2440"/>
                </a:cubicBezTo>
                <a:cubicBezTo>
                  <a:pt x="80" y="2450"/>
                  <a:pt x="90" y="2456"/>
                  <a:pt x="100" y="2456"/>
                </a:cubicBezTo>
                <a:cubicBezTo>
                  <a:pt x="287" y="2451"/>
                  <a:pt x="287" y="2451"/>
                  <a:pt x="287" y="2451"/>
                </a:cubicBezTo>
                <a:cubicBezTo>
                  <a:pt x="323" y="2516"/>
                  <a:pt x="368" y="2577"/>
                  <a:pt x="419" y="2633"/>
                </a:cubicBezTo>
                <a:cubicBezTo>
                  <a:pt x="357" y="2810"/>
                  <a:pt x="357" y="2810"/>
                  <a:pt x="357" y="2810"/>
                </a:cubicBezTo>
                <a:cubicBezTo>
                  <a:pt x="353" y="2819"/>
                  <a:pt x="356" y="2830"/>
                  <a:pt x="365" y="2836"/>
                </a:cubicBezTo>
                <a:cubicBezTo>
                  <a:pt x="557" y="2976"/>
                  <a:pt x="557" y="2976"/>
                  <a:pt x="557" y="2976"/>
                </a:cubicBezTo>
                <a:cubicBezTo>
                  <a:pt x="565" y="2982"/>
                  <a:pt x="577" y="2982"/>
                  <a:pt x="585" y="2975"/>
                </a:cubicBezTo>
                <a:cubicBezTo>
                  <a:pt x="733" y="2861"/>
                  <a:pt x="733" y="2861"/>
                  <a:pt x="733" y="2861"/>
                </a:cubicBezTo>
                <a:cubicBezTo>
                  <a:pt x="801" y="2892"/>
                  <a:pt x="873" y="2915"/>
                  <a:pt x="947" y="2930"/>
                </a:cubicBezTo>
                <a:cubicBezTo>
                  <a:pt x="1001" y="3110"/>
                  <a:pt x="1001" y="3110"/>
                  <a:pt x="1001" y="3110"/>
                </a:cubicBezTo>
                <a:cubicBezTo>
                  <a:pt x="1003" y="3120"/>
                  <a:pt x="1012" y="3127"/>
                  <a:pt x="1023" y="3127"/>
                </a:cubicBezTo>
                <a:cubicBezTo>
                  <a:pt x="1260" y="3127"/>
                  <a:pt x="1260" y="3127"/>
                  <a:pt x="1260" y="3127"/>
                </a:cubicBezTo>
                <a:cubicBezTo>
                  <a:pt x="1271" y="3127"/>
                  <a:pt x="1280" y="3120"/>
                  <a:pt x="1282" y="3110"/>
                </a:cubicBezTo>
                <a:cubicBezTo>
                  <a:pt x="1336" y="2930"/>
                  <a:pt x="1336" y="2930"/>
                  <a:pt x="1336" y="2930"/>
                </a:cubicBezTo>
                <a:cubicBezTo>
                  <a:pt x="1410" y="2915"/>
                  <a:pt x="1482" y="2892"/>
                  <a:pt x="1550" y="2861"/>
                </a:cubicBezTo>
                <a:cubicBezTo>
                  <a:pt x="1698" y="2975"/>
                  <a:pt x="1698" y="2975"/>
                  <a:pt x="1698" y="2975"/>
                </a:cubicBezTo>
                <a:cubicBezTo>
                  <a:pt x="1706" y="2982"/>
                  <a:pt x="1718" y="2982"/>
                  <a:pt x="1726" y="2976"/>
                </a:cubicBezTo>
                <a:cubicBezTo>
                  <a:pt x="1918" y="2836"/>
                  <a:pt x="1918" y="2836"/>
                  <a:pt x="1918" y="2836"/>
                </a:cubicBezTo>
                <a:cubicBezTo>
                  <a:pt x="1927" y="2830"/>
                  <a:pt x="1930" y="2819"/>
                  <a:pt x="1926" y="2810"/>
                </a:cubicBezTo>
                <a:cubicBezTo>
                  <a:pt x="1863" y="2633"/>
                  <a:pt x="1863" y="2633"/>
                  <a:pt x="1863" y="2633"/>
                </a:cubicBezTo>
                <a:cubicBezTo>
                  <a:pt x="1915" y="2577"/>
                  <a:pt x="1960" y="2516"/>
                  <a:pt x="1996" y="2451"/>
                </a:cubicBezTo>
                <a:cubicBezTo>
                  <a:pt x="2183" y="2456"/>
                  <a:pt x="2183" y="2456"/>
                  <a:pt x="2183" y="2456"/>
                </a:cubicBezTo>
                <a:cubicBezTo>
                  <a:pt x="2195" y="2456"/>
                  <a:pt x="2203" y="2450"/>
                  <a:pt x="2206" y="2440"/>
                </a:cubicBezTo>
                <a:cubicBezTo>
                  <a:pt x="2279" y="2214"/>
                  <a:pt x="2279" y="2214"/>
                  <a:pt x="2279" y="2214"/>
                </a:cubicBezTo>
                <a:cubicBezTo>
                  <a:pt x="2283" y="2204"/>
                  <a:pt x="2279" y="2193"/>
                  <a:pt x="2271" y="2188"/>
                </a:cubicBezTo>
                <a:cubicBezTo>
                  <a:pt x="2116" y="2082"/>
                  <a:pt x="2116" y="2082"/>
                  <a:pt x="2116" y="2082"/>
                </a:cubicBezTo>
                <a:cubicBezTo>
                  <a:pt x="2121" y="2043"/>
                  <a:pt x="2123" y="2005"/>
                  <a:pt x="2123" y="1968"/>
                </a:cubicBezTo>
                <a:cubicBezTo>
                  <a:pt x="2123" y="1932"/>
                  <a:pt x="2121" y="1894"/>
                  <a:pt x="2116" y="1856"/>
                </a:cubicBezTo>
                <a:cubicBezTo>
                  <a:pt x="2271" y="1750"/>
                  <a:pt x="2271" y="1750"/>
                  <a:pt x="2271" y="1750"/>
                </a:cubicBezTo>
                <a:cubicBezTo>
                  <a:pt x="2279" y="1745"/>
                  <a:pt x="2283" y="1734"/>
                  <a:pt x="2279" y="1724"/>
                </a:cubicBezTo>
                <a:close/>
                <a:moveTo>
                  <a:pt x="2079" y="1826"/>
                </a:moveTo>
                <a:cubicBezTo>
                  <a:pt x="2071" y="1831"/>
                  <a:pt x="2068" y="1839"/>
                  <a:pt x="2069" y="1848"/>
                </a:cubicBezTo>
                <a:cubicBezTo>
                  <a:pt x="2074" y="1889"/>
                  <a:pt x="2077" y="1930"/>
                  <a:pt x="2077" y="1968"/>
                </a:cubicBezTo>
                <a:cubicBezTo>
                  <a:pt x="2077" y="2008"/>
                  <a:pt x="2074" y="2049"/>
                  <a:pt x="2069" y="2090"/>
                </a:cubicBezTo>
                <a:cubicBezTo>
                  <a:pt x="2067" y="2099"/>
                  <a:pt x="2071" y="2107"/>
                  <a:pt x="2078" y="2112"/>
                </a:cubicBezTo>
                <a:cubicBezTo>
                  <a:pt x="2230" y="2216"/>
                  <a:pt x="2230" y="2216"/>
                  <a:pt x="2230" y="2216"/>
                </a:cubicBezTo>
                <a:cubicBezTo>
                  <a:pt x="2168" y="2409"/>
                  <a:pt x="2168" y="2409"/>
                  <a:pt x="2168" y="2409"/>
                </a:cubicBezTo>
                <a:cubicBezTo>
                  <a:pt x="1984" y="2404"/>
                  <a:pt x="1984" y="2404"/>
                  <a:pt x="1984" y="2404"/>
                </a:cubicBezTo>
                <a:cubicBezTo>
                  <a:pt x="1974" y="2404"/>
                  <a:pt x="1967" y="2409"/>
                  <a:pt x="1963" y="2416"/>
                </a:cubicBezTo>
                <a:cubicBezTo>
                  <a:pt x="1924" y="2486"/>
                  <a:pt x="1876" y="2552"/>
                  <a:pt x="1820" y="2611"/>
                </a:cubicBezTo>
                <a:cubicBezTo>
                  <a:pt x="1814" y="2618"/>
                  <a:pt x="1812" y="2627"/>
                  <a:pt x="1815" y="2635"/>
                </a:cubicBezTo>
                <a:cubicBezTo>
                  <a:pt x="1877" y="2809"/>
                  <a:pt x="1877" y="2809"/>
                  <a:pt x="1877" y="2809"/>
                </a:cubicBezTo>
                <a:cubicBezTo>
                  <a:pt x="1713" y="2928"/>
                  <a:pt x="1713" y="2928"/>
                  <a:pt x="1713" y="2928"/>
                </a:cubicBezTo>
                <a:cubicBezTo>
                  <a:pt x="1567" y="2816"/>
                  <a:pt x="1567" y="2816"/>
                  <a:pt x="1567" y="2816"/>
                </a:cubicBezTo>
                <a:cubicBezTo>
                  <a:pt x="1560" y="2811"/>
                  <a:pt x="1551" y="2810"/>
                  <a:pt x="1543" y="2813"/>
                </a:cubicBezTo>
                <a:cubicBezTo>
                  <a:pt x="1470" y="2848"/>
                  <a:pt x="1393" y="2873"/>
                  <a:pt x="1313" y="2888"/>
                </a:cubicBezTo>
                <a:cubicBezTo>
                  <a:pt x="1305" y="2889"/>
                  <a:pt x="1298" y="2896"/>
                  <a:pt x="1295" y="2904"/>
                </a:cubicBezTo>
                <a:cubicBezTo>
                  <a:pt x="1243" y="3081"/>
                  <a:pt x="1243" y="3081"/>
                  <a:pt x="1243" y="3081"/>
                </a:cubicBezTo>
                <a:cubicBezTo>
                  <a:pt x="1040" y="3081"/>
                  <a:pt x="1040" y="3081"/>
                  <a:pt x="1040" y="3081"/>
                </a:cubicBezTo>
                <a:cubicBezTo>
                  <a:pt x="988" y="2904"/>
                  <a:pt x="988" y="2904"/>
                  <a:pt x="988" y="2904"/>
                </a:cubicBezTo>
                <a:cubicBezTo>
                  <a:pt x="985" y="2896"/>
                  <a:pt x="978" y="2889"/>
                  <a:pt x="970" y="2888"/>
                </a:cubicBezTo>
                <a:cubicBezTo>
                  <a:pt x="890" y="2873"/>
                  <a:pt x="813" y="2848"/>
                  <a:pt x="740" y="2813"/>
                </a:cubicBezTo>
                <a:cubicBezTo>
                  <a:pt x="732" y="2810"/>
                  <a:pt x="723" y="2811"/>
                  <a:pt x="716" y="2816"/>
                </a:cubicBezTo>
                <a:cubicBezTo>
                  <a:pt x="570" y="2928"/>
                  <a:pt x="570" y="2928"/>
                  <a:pt x="570" y="2928"/>
                </a:cubicBezTo>
                <a:cubicBezTo>
                  <a:pt x="406" y="2809"/>
                  <a:pt x="406" y="2809"/>
                  <a:pt x="406" y="2809"/>
                </a:cubicBezTo>
                <a:cubicBezTo>
                  <a:pt x="468" y="2635"/>
                  <a:pt x="468" y="2635"/>
                  <a:pt x="468" y="2635"/>
                </a:cubicBezTo>
                <a:cubicBezTo>
                  <a:pt x="471" y="2627"/>
                  <a:pt x="469" y="2618"/>
                  <a:pt x="463" y="2611"/>
                </a:cubicBezTo>
                <a:cubicBezTo>
                  <a:pt x="407" y="2552"/>
                  <a:pt x="359" y="2486"/>
                  <a:pt x="320" y="2416"/>
                </a:cubicBezTo>
                <a:cubicBezTo>
                  <a:pt x="316" y="2409"/>
                  <a:pt x="308" y="2404"/>
                  <a:pt x="300" y="2404"/>
                </a:cubicBezTo>
                <a:cubicBezTo>
                  <a:pt x="300" y="2404"/>
                  <a:pt x="300" y="2404"/>
                  <a:pt x="299" y="2404"/>
                </a:cubicBezTo>
                <a:cubicBezTo>
                  <a:pt x="115" y="2409"/>
                  <a:pt x="115" y="2409"/>
                  <a:pt x="115" y="2409"/>
                </a:cubicBezTo>
                <a:cubicBezTo>
                  <a:pt x="53" y="2216"/>
                  <a:pt x="53" y="2216"/>
                  <a:pt x="53" y="2216"/>
                </a:cubicBezTo>
                <a:cubicBezTo>
                  <a:pt x="205" y="2112"/>
                  <a:pt x="205" y="2112"/>
                  <a:pt x="205" y="2112"/>
                </a:cubicBezTo>
                <a:cubicBezTo>
                  <a:pt x="212" y="2107"/>
                  <a:pt x="216" y="2099"/>
                  <a:pt x="214" y="2090"/>
                </a:cubicBezTo>
                <a:cubicBezTo>
                  <a:pt x="209" y="2048"/>
                  <a:pt x="206" y="2008"/>
                  <a:pt x="206" y="1968"/>
                </a:cubicBezTo>
                <a:cubicBezTo>
                  <a:pt x="206" y="1930"/>
                  <a:pt x="209" y="1889"/>
                  <a:pt x="214" y="1848"/>
                </a:cubicBezTo>
                <a:cubicBezTo>
                  <a:pt x="215" y="1839"/>
                  <a:pt x="212" y="1831"/>
                  <a:pt x="204" y="1826"/>
                </a:cubicBezTo>
                <a:cubicBezTo>
                  <a:pt x="53" y="1722"/>
                  <a:pt x="53" y="1722"/>
                  <a:pt x="53" y="1722"/>
                </a:cubicBezTo>
                <a:cubicBezTo>
                  <a:pt x="115" y="1529"/>
                  <a:pt x="115" y="1529"/>
                  <a:pt x="115" y="1529"/>
                </a:cubicBezTo>
                <a:cubicBezTo>
                  <a:pt x="299" y="1534"/>
                  <a:pt x="299" y="1534"/>
                  <a:pt x="299" y="1534"/>
                </a:cubicBezTo>
                <a:cubicBezTo>
                  <a:pt x="308" y="1534"/>
                  <a:pt x="315" y="1530"/>
                  <a:pt x="320" y="1522"/>
                </a:cubicBezTo>
                <a:cubicBezTo>
                  <a:pt x="358" y="1451"/>
                  <a:pt x="406" y="1385"/>
                  <a:pt x="462" y="1326"/>
                </a:cubicBezTo>
                <a:cubicBezTo>
                  <a:pt x="468" y="1320"/>
                  <a:pt x="470" y="1310"/>
                  <a:pt x="467" y="1302"/>
                </a:cubicBezTo>
                <a:cubicBezTo>
                  <a:pt x="406" y="1129"/>
                  <a:pt x="406" y="1129"/>
                  <a:pt x="406" y="1129"/>
                </a:cubicBezTo>
                <a:cubicBezTo>
                  <a:pt x="570" y="1010"/>
                  <a:pt x="570" y="1010"/>
                  <a:pt x="570" y="1010"/>
                </a:cubicBezTo>
                <a:cubicBezTo>
                  <a:pt x="715" y="1122"/>
                  <a:pt x="715" y="1122"/>
                  <a:pt x="715" y="1122"/>
                </a:cubicBezTo>
                <a:cubicBezTo>
                  <a:pt x="722" y="1127"/>
                  <a:pt x="731" y="1128"/>
                  <a:pt x="739" y="1124"/>
                </a:cubicBezTo>
                <a:cubicBezTo>
                  <a:pt x="812" y="1089"/>
                  <a:pt x="890" y="1064"/>
                  <a:pt x="970" y="1049"/>
                </a:cubicBezTo>
                <a:cubicBezTo>
                  <a:pt x="979" y="1048"/>
                  <a:pt x="986" y="1041"/>
                  <a:pt x="988" y="1033"/>
                </a:cubicBezTo>
                <a:cubicBezTo>
                  <a:pt x="1040" y="857"/>
                  <a:pt x="1040" y="857"/>
                  <a:pt x="1040" y="857"/>
                </a:cubicBezTo>
                <a:cubicBezTo>
                  <a:pt x="1243" y="857"/>
                  <a:pt x="1243" y="857"/>
                  <a:pt x="1243" y="857"/>
                </a:cubicBezTo>
                <a:cubicBezTo>
                  <a:pt x="1295" y="1033"/>
                  <a:pt x="1295" y="1033"/>
                  <a:pt x="1295" y="1033"/>
                </a:cubicBezTo>
                <a:cubicBezTo>
                  <a:pt x="1297" y="1041"/>
                  <a:pt x="1304" y="1048"/>
                  <a:pt x="1313" y="1049"/>
                </a:cubicBezTo>
                <a:cubicBezTo>
                  <a:pt x="1393" y="1064"/>
                  <a:pt x="1471" y="1089"/>
                  <a:pt x="1544" y="1124"/>
                </a:cubicBezTo>
                <a:cubicBezTo>
                  <a:pt x="1552" y="1128"/>
                  <a:pt x="1561" y="1127"/>
                  <a:pt x="1568" y="1122"/>
                </a:cubicBezTo>
                <a:cubicBezTo>
                  <a:pt x="1713" y="1010"/>
                  <a:pt x="1713" y="1010"/>
                  <a:pt x="1713" y="1010"/>
                </a:cubicBezTo>
                <a:cubicBezTo>
                  <a:pt x="1877" y="1129"/>
                  <a:pt x="1877" y="1129"/>
                  <a:pt x="1877" y="1129"/>
                </a:cubicBezTo>
                <a:cubicBezTo>
                  <a:pt x="1816" y="1302"/>
                  <a:pt x="1816" y="1302"/>
                  <a:pt x="1816" y="1302"/>
                </a:cubicBezTo>
                <a:cubicBezTo>
                  <a:pt x="1813" y="1310"/>
                  <a:pt x="1815" y="1320"/>
                  <a:pt x="1821" y="1326"/>
                </a:cubicBezTo>
                <a:cubicBezTo>
                  <a:pt x="1877" y="1385"/>
                  <a:pt x="1925" y="1451"/>
                  <a:pt x="1963" y="1522"/>
                </a:cubicBezTo>
                <a:cubicBezTo>
                  <a:pt x="1968" y="1530"/>
                  <a:pt x="1976" y="1534"/>
                  <a:pt x="1984" y="1534"/>
                </a:cubicBezTo>
                <a:cubicBezTo>
                  <a:pt x="2168" y="1529"/>
                  <a:pt x="2168" y="1529"/>
                  <a:pt x="2168" y="1529"/>
                </a:cubicBezTo>
                <a:cubicBezTo>
                  <a:pt x="2230" y="1722"/>
                  <a:pt x="2230" y="1722"/>
                  <a:pt x="2230" y="1722"/>
                </a:cubicBezTo>
                <a:lnTo>
                  <a:pt x="2079" y="1826"/>
                </a:lnTo>
                <a:close/>
                <a:moveTo>
                  <a:pt x="1142" y="1180"/>
                </a:moveTo>
                <a:cubicBezTo>
                  <a:pt x="707" y="1180"/>
                  <a:pt x="353" y="1534"/>
                  <a:pt x="353" y="1968"/>
                </a:cubicBezTo>
                <a:cubicBezTo>
                  <a:pt x="353" y="2403"/>
                  <a:pt x="707" y="2757"/>
                  <a:pt x="1142" y="2757"/>
                </a:cubicBezTo>
                <a:cubicBezTo>
                  <a:pt x="1576" y="2757"/>
                  <a:pt x="1930" y="2403"/>
                  <a:pt x="1930" y="1968"/>
                </a:cubicBezTo>
                <a:cubicBezTo>
                  <a:pt x="1930" y="1534"/>
                  <a:pt x="1576" y="1180"/>
                  <a:pt x="1142" y="1180"/>
                </a:cubicBezTo>
                <a:close/>
                <a:moveTo>
                  <a:pt x="1142" y="2711"/>
                </a:moveTo>
                <a:cubicBezTo>
                  <a:pt x="732" y="2711"/>
                  <a:pt x="399" y="2378"/>
                  <a:pt x="399" y="1968"/>
                </a:cubicBezTo>
                <a:cubicBezTo>
                  <a:pt x="399" y="1559"/>
                  <a:pt x="732" y="1226"/>
                  <a:pt x="1142" y="1226"/>
                </a:cubicBezTo>
                <a:cubicBezTo>
                  <a:pt x="1551" y="1226"/>
                  <a:pt x="1884" y="1559"/>
                  <a:pt x="1884" y="1968"/>
                </a:cubicBezTo>
                <a:cubicBezTo>
                  <a:pt x="1884" y="2378"/>
                  <a:pt x="1551" y="2711"/>
                  <a:pt x="1142" y="2711"/>
                </a:cubicBezTo>
                <a:close/>
                <a:moveTo>
                  <a:pt x="1142" y="1342"/>
                </a:moveTo>
                <a:cubicBezTo>
                  <a:pt x="796" y="1342"/>
                  <a:pt x="515" y="1623"/>
                  <a:pt x="515" y="1968"/>
                </a:cubicBezTo>
                <a:cubicBezTo>
                  <a:pt x="515" y="2314"/>
                  <a:pt x="796" y="2595"/>
                  <a:pt x="1142" y="2595"/>
                </a:cubicBezTo>
                <a:cubicBezTo>
                  <a:pt x="1487" y="2595"/>
                  <a:pt x="1768" y="2314"/>
                  <a:pt x="1768" y="1968"/>
                </a:cubicBezTo>
                <a:cubicBezTo>
                  <a:pt x="1768" y="1623"/>
                  <a:pt x="1487" y="1342"/>
                  <a:pt x="1142" y="1342"/>
                </a:cubicBezTo>
                <a:close/>
                <a:moveTo>
                  <a:pt x="1142" y="2549"/>
                </a:moveTo>
                <a:cubicBezTo>
                  <a:pt x="821" y="2549"/>
                  <a:pt x="561" y="2289"/>
                  <a:pt x="561" y="1968"/>
                </a:cubicBezTo>
                <a:cubicBezTo>
                  <a:pt x="561" y="1648"/>
                  <a:pt x="821" y="1388"/>
                  <a:pt x="1142" y="1388"/>
                </a:cubicBezTo>
                <a:cubicBezTo>
                  <a:pt x="1462" y="1388"/>
                  <a:pt x="1722" y="1648"/>
                  <a:pt x="1722" y="1968"/>
                </a:cubicBezTo>
                <a:cubicBezTo>
                  <a:pt x="1722" y="2289"/>
                  <a:pt x="1462" y="2549"/>
                  <a:pt x="1142" y="2549"/>
                </a:cubicBezTo>
                <a:close/>
                <a:moveTo>
                  <a:pt x="3162" y="801"/>
                </a:moveTo>
                <a:cubicBezTo>
                  <a:pt x="3077" y="743"/>
                  <a:pt x="3077" y="743"/>
                  <a:pt x="3077" y="743"/>
                </a:cubicBezTo>
                <a:cubicBezTo>
                  <a:pt x="3080" y="722"/>
                  <a:pt x="3081" y="702"/>
                  <a:pt x="3081" y="682"/>
                </a:cubicBezTo>
                <a:cubicBezTo>
                  <a:pt x="3081" y="662"/>
                  <a:pt x="3080" y="642"/>
                  <a:pt x="3077" y="621"/>
                </a:cubicBezTo>
                <a:cubicBezTo>
                  <a:pt x="3162" y="563"/>
                  <a:pt x="3162" y="563"/>
                  <a:pt x="3162" y="563"/>
                </a:cubicBezTo>
                <a:cubicBezTo>
                  <a:pt x="3171" y="557"/>
                  <a:pt x="3174" y="547"/>
                  <a:pt x="3171" y="537"/>
                </a:cubicBezTo>
                <a:cubicBezTo>
                  <a:pt x="3128" y="406"/>
                  <a:pt x="3128" y="406"/>
                  <a:pt x="3128" y="406"/>
                </a:cubicBezTo>
                <a:cubicBezTo>
                  <a:pt x="3125" y="396"/>
                  <a:pt x="3117" y="389"/>
                  <a:pt x="3106" y="390"/>
                </a:cubicBezTo>
                <a:cubicBezTo>
                  <a:pt x="3003" y="393"/>
                  <a:pt x="3003" y="393"/>
                  <a:pt x="3003" y="393"/>
                </a:cubicBezTo>
                <a:cubicBezTo>
                  <a:pt x="2983" y="358"/>
                  <a:pt x="2959" y="325"/>
                  <a:pt x="2932" y="294"/>
                </a:cubicBezTo>
                <a:cubicBezTo>
                  <a:pt x="2966" y="197"/>
                  <a:pt x="2966" y="197"/>
                  <a:pt x="2966" y="197"/>
                </a:cubicBezTo>
                <a:cubicBezTo>
                  <a:pt x="2969" y="188"/>
                  <a:pt x="2966" y="177"/>
                  <a:pt x="2958" y="171"/>
                </a:cubicBezTo>
                <a:cubicBezTo>
                  <a:pt x="2846" y="90"/>
                  <a:pt x="2846" y="90"/>
                  <a:pt x="2846" y="90"/>
                </a:cubicBezTo>
                <a:cubicBezTo>
                  <a:pt x="2838" y="84"/>
                  <a:pt x="2827" y="84"/>
                  <a:pt x="2819" y="90"/>
                </a:cubicBezTo>
                <a:cubicBezTo>
                  <a:pt x="2737" y="153"/>
                  <a:pt x="2737" y="153"/>
                  <a:pt x="2737" y="153"/>
                </a:cubicBezTo>
                <a:cubicBezTo>
                  <a:pt x="2700" y="136"/>
                  <a:pt x="2661" y="123"/>
                  <a:pt x="2621" y="115"/>
                </a:cubicBezTo>
                <a:cubicBezTo>
                  <a:pt x="2592" y="17"/>
                  <a:pt x="2592" y="17"/>
                  <a:pt x="2592" y="17"/>
                </a:cubicBezTo>
                <a:cubicBezTo>
                  <a:pt x="2589" y="7"/>
                  <a:pt x="2580" y="0"/>
                  <a:pt x="2570" y="0"/>
                </a:cubicBezTo>
                <a:cubicBezTo>
                  <a:pt x="2432" y="0"/>
                  <a:pt x="2432" y="0"/>
                  <a:pt x="2432" y="0"/>
                </a:cubicBezTo>
                <a:cubicBezTo>
                  <a:pt x="2422" y="0"/>
                  <a:pt x="2413" y="7"/>
                  <a:pt x="2410" y="17"/>
                </a:cubicBezTo>
                <a:cubicBezTo>
                  <a:pt x="2381" y="115"/>
                  <a:pt x="2381" y="115"/>
                  <a:pt x="2381" y="115"/>
                </a:cubicBezTo>
                <a:cubicBezTo>
                  <a:pt x="2341" y="123"/>
                  <a:pt x="2302" y="136"/>
                  <a:pt x="2265" y="153"/>
                </a:cubicBezTo>
                <a:cubicBezTo>
                  <a:pt x="2184" y="90"/>
                  <a:pt x="2184" y="90"/>
                  <a:pt x="2184" y="90"/>
                </a:cubicBezTo>
                <a:cubicBezTo>
                  <a:pt x="2175" y="84"/>
                  <a:pt x="2164" y="84"/>
                  <a:pt x="2156" y="90"/>
                </a:cubicBezTo>
                <a:cubicBezTo>
                  <a:pt x="2044" y="171"/>
                  <a:pt x="2044" y="171"/>
                  <a:pt x="2044" y="171"/>
                </a:cubicBezTo>
                <a:cubicBezTo>
                  <a:pt x="2036" y="177"/>
                  <a:pt x="2033" y="188"/>
                  <a:pt x="2036" y="197"/>
                </a:cubicBezTo>
                <a:cubicBezTo>
                  <a:pt x="2071" y="294"/>
                  <a:pt x="2071" y="294"/>
                  <a:pt x="2071" y="294"/>
                </a:cubicBezTo>
                <a:cubicBezTo>
                  <a:pt x="2043" y="325"/>
                  <a:pt x="2019" y="358"/>
                  <a:pt x="1999" y="393"/>
                </a:cubicBezTo>
                <a:cubicBezTo>
                  <a:pt x="1896" y="390"/>
                  <a:pt x="1896" y="390"/>
                  <a:pt x="1896" y="390"/>
                </a:cubicBezTo>
                <a:cubicBezTo>
                  <a:pt x="1886" y="389"/>
                  <a:pt x="1877" y="396"/>
                  <a:pt x="1874" y="406"/>
                </a:cubicBezTo>
                <a:cubicBezTo>
                  <a:pt x="1831" y="537"/>
                  <a:pt x="1831" y="537"/>
                  <a:pt x="1831" y="537"/>
                </a:cubicBezTo>
                <a:cubicBezTo>
                  <a:pt x="1828" y="547"/>
                  <a:pt x="1831" y="557"/>
                  <a:pt x="1840" y="563"/>
                </a:cubicBezTo>
                <a:cubicBezTo>
                  <a:pt x="1925" y="621"/>
                  <a:pt x="1925" y="621"/>
                  <a:pt x="1925" y="621"/>
                </a:cubicBezTo>
                <a:cubicBezTo>
                  <a:pt x="1923" y="642"/>
                  <a:pt x="1921" y="662"/>
                  <a:pt x="1921" y="682"/>
                </a:cubicBezTo>
                <a:cubicBezTo>
                  <a:pt x="1921" y="702"/>
                  <a:pt x="1923" y="722"/>
                  <a:pt x="1925" y="743"/>
                </a:cubicBezTo>
                <a:cubicBezTo>
                  <a:pt x="1840" y="801"/>
                  <a:pt x="1840" y="801"/>
                  <a:pt x="1840" y="801"/>
                </a:cubicBezTo>
                <a:cubicBezTo>
                  <a:pt x="1831" y="807"/>
                  <a:pt x="1828" y="818"/>
                  <a:pt x="1831" y="827"/>
                </a:cubicBezTo>
                <a:cubicBezTo>
                  <a:pt x="1874" y="959"/>
                  <a:pt x="1874" y="959"/>
                  <a:pt x="1874" y="959"/>
                </a:cubicBezTo>
                <a:cubicBezTo>
                  <a:pt x="1877" y="968"/>
                  <a:pt x="1886" y="975"/>
                  <a:pt x="1896" y="975"/>
                </a:cubicBezTo>
                <a:cubicBezTo>
                  <a:pt x="1999" y="972"/>
                  <a:pt x="1999" y="972"/>
                  <a:pt x="1999" y="972"/>
                </a:cubicBezTo>
                <a:cubicBezTo>
                  <a:pt x="2019" y="1007"/>
                  <a:pt x="2043" y="1040"/>
                  <a:pt x="2071" y="1070"/>
                </a:cubicBezTo>
                <a:cubicBezTo>
                  <a:pt x="2036" y="1167"/>
                  <a:pt x="2036" y="1167"/>
                  <a:pt x="2036" y="1167"/>
                </a:cubicBezTo>
                <a:cubicBezTo>
                  <a:pt x="2033" y="1177"/>
                  <a:pt x="2036" y="1188"/>
                  <a:pt x="2044" y="1194"/>
                </a:cubicBezTo>
                <a:cubicBezTo>
                  <a:pt x="2156" y="1275"/>
                  <a:pt x="2156" y="1275"/>
                  <a:pt x="2156" y="1275"/>
                </a:cubicBezTo>
                <a:cubicBezTo>
                  <a:pt x="2164" y="1281"/>
                  <a:pt x="2175" y="1281"/>
                  <a:pt x="2184" y="1274"/>
                </a:cubicBezTo>
                <a:cubicBezTo>
                  <a:pt x="2265" y="1211"/>
                  <a:pt x="2265" y="1211"/>
                  <a:pt x="2265" y="1211"/>
                </a:cubicBezTo>
                <a:cubicBezTo>
                  <a:pt x="2302" y="1228"/>
                  <a:pt x="2341" y="1240"/>
                  <a:pt x="2381" y="1249"/>
                </a:cubicBezTo>
                <a:cubicBezTo>
                  <a:pt x="2410" y="1348"/>
                  <a:pt x="2410" y="1348"/>
                  <a:pt x="2410" y="1348"/>
                </a:cubicBezTo>
                <a:cubicBezTo>
                  <a:pt x="2413" y="1358"/>
                  <a:pt x="2422" y="1364"/>
                  <a:pt x="2432" y="1364"/>
                </a:cubicBezTo>
                <a:cubicBezTo>
                  <a:pt x="2570" y="1364"/>
                  <a:pt x="2570" y="1364"/>
                  <a:pt x="2570" y="1364"/>
                </a:cubicBezTo>
                <a:cubicBezTo>
                  <a:pt x="2580" y="1364"/>
                  <a:pt x="2589" y="1358"/>
                  <a:pt x="2592" y="1348"/>
                </a:cubicBezTo>
                <a:cubicBezTo>
                  <a:pt x="2621" y="1249"/>
                  <a:pt x="2621" y="1249"/>
                  <a:pt x="2621" y="1249"/>
                </a:cubicBezTo>
                <a:cubicBezTo>
                  <a:pt x="2661" y="1240"/>
                  <a:pt x="2700" y="1228"/>
                  <a:pt x="2737" y="1211"/>
                </a:cubicBezTo>
                <a:cubicBezTo>
                  <a:pt x="2819" y="1274"/>
                  <a:pt x="2819" y="1274"/>
                  <a:pt x="2819" y="1274"/>
                </a:cubicBezTo>
                <a:cubicBezTo>
                  <a:pt x="2827" y="1281"/>
                  <a:pt x="2838" y="1281"/>
                  <a:pt x="2846" y="1275"/>
                </a:cubicBezTo>
                <a:cubicBezTo>
                  <a:pt x="2958" y="1194"/>
                  <a:pt x="2958" y="1194"/>
                  <a:pt x="2958" y="1194"/>
                </a:cubicBezTo>
                <a:cubicBezTo>
                  <a:pt x="2966" y="1188"/>
                  <a:pt x="2969" y="1177"/>
                  <a:pt x="2966" y="1167"/>
                </a:cubicBezTo>
                <a:cubicBezTo>
                  <a:pt x="2931" y="1070"/>
                  <a:pt x="2931" y="1070"/>
                  <a:pt x="2931" y="1070"/>
                </a:cubicBezTo>
                <a:cubicBezTo>
                  <a:pt x="2959" y="1040"/>
                  <a:pt x="2983" y="1007"/>
                  <a:pt x="3003" y="972"/>
                </a:cubicBezTo>
                <a:cubicBezTo>
                  <a:pt x="3106" y="975"/>
                  <a:pt x="3106" y="975"/>
                  <a:pt x="3106" y="975"/>
                </a:cubicBezTo>
                <a:cubicBezTo>
                  <a:pt x="3116" y="975"/>
                  <a:pt x="3125" y="968"/>
                  <a:pt x="3128" y="959"/>
                </a:cubicBezTo>
                <a:cubicBezTo>
                  <a:pt x="3171" y="827"/>
                  <a:pt x="3171" y="827"/>
                  <a:pt x="3171" y="827"/>
                </a:cubicBezTo>
                <a:cubicBezTo>
                  <a:pt x="3174" y="818"/>
                  <a:pt x="3171" y="807"/>
                  <a:pt x="3162" y="801"/>
                </a:cubicBezTo>
                <a:close/>
                <a:moveTo>
                  <a:pt x="3090" y="928"/>
                </a:moveTo>
                <a:cubicBezTo>
                  <a:pt x="2990" y="925"/>
                  <a:pt x="2990" y="925"/>
                  <a:pt x="2990" y="925"/>
                </a:cubicBezTo>
                <a:cubicBezTo>
                  <a:pt x="2982" y="926"/>
                  <a:pt x="2974" y="930"/>
                  <a:pt x="2970" y="937"/>
                </a:cubicBezTo>
                <a:cubicBezTo>
                  <a:pt x="2948" y="977"/>
                  <a:pt x="2920" y="1015"/>
                  <a:pt x="2888" y="1049"/>
                </a:cubicBezTo>
                <a:cubicBezTo>
                  <a:pt x="2882" y="1055"/>
                  <a:pt x="2880" y="1064"/>
                  <a:pt x="2883" y="1072"/>
                </a:cubicBezTo>
                <a:cubicBezTo>
                  <a:pt x="2917" y="1166"/>
                  <a:pt x="2917" y="1166"/>
                  <a:pt x="2917" y="1166"/>
                </a:cubicBezTo>
                <a:cubicBezTo>
                  <a:pt x="2833" y="1227"/>
                  <a:pt x="2833" y="1227"/>
                  <a:pt x="2833" y="1227"/>
                </a:cubicBezTo>
                <a:cubicBezTo>
                  <a:pt x="2754" y="1166"/>
                  <a:pt x="2754" y="1166"/>
                  <a:pt x="2754" y="1166"/>
                </a:cubicBezTo>
                <a:cubicBezTo>
                  <a:pt x="2747" y="1161"/>
                  <a:pt x="2738" y="1160"/>
                  <a:pt x="2730" y="1164"/>
                </a:cubicBezTo>
                <a:cubicBezTo>
                  <a:pt x="2689" y="1184"/>
                  <a:pt x="2645" y="1198"/>
                  <a:pt x="2599" y="1206"/>
                </a:cubicBezTo>
                <a:cubicBezTo>
                  <a:pt x="2590" y="1208"/>
                  <a:pt x="2584" y="1214"/>
                  <a:pt x="2581" y="1222"/>
                </a:cubicBezTo>
                <a:cubicBezTo>
                  <a:pt x="2553" y="1318"/>
                  <a:pt x="2553" y="1318"/>
                  <a:pt x="2553" y="1318"/>
                </a:cubicBezTo>
                <a:cubicBezTo>
                  <a:pt x="2449" y="1318"/>
                  <a:pt x="2449" y="1318"/>
                  <a:pt x="2449" y="1318"/>
                </a:cubicBezTo>
                <a:cubicBezTo>
                  <a:pt x="2421" y="1222"/>
                  <a:pt x="2421" y="1222"/>
                  <a:pt x="2421" y="1222"/>
                </a:cubicBezTo>
                <a:cubicBezTo>
                  <a:pt x="2419" y="1214"/>
                  <a:pt x="2412" y="1208"/>
                  <a:pt x="2403" y="1206"/>
                </a:cubicBezTo>
                <a:cubicBezTo>
                  <a:pt x="2358" y="1198"/>
                  <a:pt x="2314" y="1184"/>
                  <a:pt x="2272" y="1164"/>
                </a:cubicBezTo>
                <a:cubicBezTo>
                  <a:pt x="2264" y="1160"/>
                  <a:pt x="2255" y="1161"/>
                  <a:pt x="2248" y="1166"/>
                </a:cubicBezTo>
                <a:cubicBezTo>
                  <a:pt x="2169" y="1227"/>
                  <a:pt x="2169" y="1227"/>
                  <a:pt x="2169" y="1227"/>
                </a:cubicBezTo>
                <a:cubicBezTo>
                  <a:pt x="2085" y="1166"/>
                  <a:pt x="2085" y="1166"/>
                  <a:pt x="2085" y="1166"/>
                </a:cubicBezTo>
                <a:cubicBezTo>
                  <a:pt x="2119" y="1072"/>
                  <a:pt x="2119" y="1072"/>
                  <a:pt x="2119" y="1072"/>
                </a:cubicBezTo>
                <a:cubicBezTo>
                  <a:pt x="2122" y="1064"/>
                  <a:pt x="2120" y="1055"/>
                  <a:pt x="2114" y="1049"/>
                </a:cubicBezTo>
                <a:cubicBezTo>
                  <a:pt x="2082" y="1015"/>
                  <a:pt x="2055" y="977"/>
                  <a:pt x="2033" y="937"/>
                </a:cubicBezTo>
                <a:cubicBezTo>
                  <a:pt x="2028" y="930"/>
                  <a:pt x="2020" y="926"/>
                  <a:pt x="2012" y="925"/>
                </a:cubicBezTo>
                <a:cubicBezTo>
                  <a:pt x="1912" y="928"/>
                  <a:pt x="1912" y="928"/>
                  <a:pt x="1912" y="928"/>
                </a:cubicBezTo>
                <a:cubicBezTo>
                  <a:pt x="1880" y="830"/>
                  <a:pt x="1880" y="830"/>
                  <a:pt x="1880" y="830"/>
                </a:cubicBezTo>
                <a:cubicBezTo>
                  <a:pt x="1962" y="773"/>
                  <a:pt x="1962" y="773"/>
                  <a:pt x="1962" y="773"/>
                </a:cubicBezTo>
                <a:cubicBezTo>
                  <a:pt x="1970" y="768"/>
                  <a:pt x="1973" y="760"/>
                  <a:pt x="1972" y="751"/>
                </a:cubicBezTo>
                <a:cubicBezTo>
                  <a:pt x="1969" y="728"/>
                  <a:pt x="1968" y="704"/>
                  <a:pt x="1968" y="682"/>
                </a:cubicBezTo>
                <a:cubicBezTo>
                  <a:pt x="1968" y="660"/>
                  <a:pt x="1969" y="637"/>
                  <a:pt x="1972" y="613"/>
                </a:cubicBezTo>
                <a:cubicBezTo>
                  <a:pt x="1973" y="605"/>
                  <a:pt x="1969" y="596"/>
                  <a:pt x="1962" y="591"/>
                </a:cubicBezTo>
                <a:cubicBezTo>
                  <a:pt x="1880" y="535"/>
                  <a:pt x="1880" y="535"/>
                  <a:pt x="1880" y="535"/>
                </a:cubicBezTo>
                <a:cubicBezTo>
                  <a:pt x="1912" y="436"/>
                  <a:pt x="1912" y="436"/>
                  <a:pt x="1912" y="436"/>
                </a:cubicBezTo>
                <a:cubicBezTo>
                  <a:pt x="2011" y="439"/>
                  <a:pt x="2011" y="439"/>
                  <a:pt x="2011" y="439"/>
                </a:cubicBezTo>
                <a:cubicBezTo>
                  <a:pt x="2020" y="440"/>
                  <a:pt x="2028" y="435"/>
                  <a:pt x="2032" y="427"/>
                </a:cubicBezTo>
                <a:cubicBezTo>
                  <a:pt x="2054" y="387"/>
                  <a:pt x="2082" y="349"/>
                  <a:pt x="2114" y="315"/>
                </a:cubicBezTo>
                <a:cubicBezTo>
                  <a:pt x="2120" y="309"/>
                  <a:pt x="2122" y="300"/>
                  <a:pt x="2119" y="292"/>
                </a:cubicBezTo>
                <a:cubicBezTo>
                  <a:pt x="2085" y="198"/>
                  <a:pt x="2085" y="198"/>
                  <a:pt x="2085" y="198"/>
                </a:cubicBezTo>
                <a:cubicBezTo>
                  <a:pt x="2169" y="137"/>
                  <a:pt x="2169" y="137"/>
                  <a:pt x="2169" y="137"/>
                </a:cubicBezTo>
                <a:cubicBezTo>
                  <a:pt x="2248" y="198"/>
                  <a:pt x="2248" y="198"/>
                  <a:pt x="2248" y="198"/>
                </a:cubicBezTo>
                <a:cubicBezTo>
                  <a:pt x="2254" y="203"/>
                  <a:pt x="2264" y="204"/>
                  <a:pt x="2272" y="200"/>
                </a:cubicBezTo>
                <a:cubicBezTo>
                  <a:pt x="2313" y="180"/>
                  <a:pt x="2357" y="166"/>
                  <a:pt x="2403" y="158"/>
                </a:cubicBezTo>
                <a:cubicBezTo>
                  <a:pt x="2412" y="156"/>
                  <a:pt x="2419" y="150"/>
                  <a:pt x="2421" y="141"/>
                </a:cubicBezTo>
                <a:cubicBezTo>
                  <a:pt x="2449" y="46"/>
                  <a:pt x="2449" y="46"/>
                  <a:pt x="2449" y="46"/>
                </a:cubicBezTo>
                <a:cubicBezTo>
                  <a:pt x="2553" y="46"/>
                  <a:pt x="2553" y="46"/>
                  <a:pt x="2553" y="46"/>
                </a:cubicBezTo>
                <a:cubicBezTo>
                  <a:pt x="2581" y="141"/>
                  <a:pt x="2581" y="141"/>
                  <a:pt x="2581" y="141"/>
                </a:cubicBezTo>
                <a:cubicBezTo>
                  <a:pt x="2583" y="150"/>
                  <a:pt x="2590" y="156"/>
                  <a:pt x="2599" y="158"/>
                </a:cubicBezTo>
                <a:cubicBezTo>
                  <a:pt x="2645" y="166"/>
                  <a:pt x="2689" y="180"/>
                  <a:pt x="2731" y="200"/>
                </a:cubicBezTo>
                <a:cubicBezTo>
                  <a:pt x="2738" y="204"/>
                  <a:pt x="2748" y="203"/>
                  <a:pt x="2755" y="198"/>
                </a:cubicBezTo>
                <a:cubicBezTo>
                  <a:pt x="2833" y="137"/>
                  <a:pt x="2833" y="137"/>
                  <a:pt x="2833" y="137"/>
                </a:cubicBezTo>
                <a:cubicBezTo>
                  <a:pt x="2917" y="198"/>
                  <a:pt x="2917" y="198"/>
                  <a:pt x="2917" y="198"/>
                </a:cubicBezTo>
                <a:cubicBezTo>
                  <a:pt x="2883" y="292"/>
                  <a:pt x="2883" y="292"/>
                  <a:pt x="2883" y="292"/>
                </a:cubicBezTo>
                <a:cubicBezTo>
                  <a:pt x="2881" y="300"/>
                  <a:pt x="2882" y="309"/>
                  <a:pt x="2888" y="315"/>
                </a:cubicBezTo>
                <a:cubicBezTo>
                  <a:pt x="2921" y="349"/>
                  <a:pt x="2948" y="387"/>
                  <a:pt x="2970" y="427"/>
                </a:cubicBezTo>
                <a:cubicBezTo>
                  <a:pt x="2974" y="435"/>
                  <a:pt x="2982" y="440"/>
                  <a:pt x="2991" y="439"/>
                </a:cubicBezTo>
                <a:cubicBezTo>
                  <a:pt x="3090" y="436"/>
                  <a:pt x="3090" y="436"/>
                  <a:pt x="3090" y="436"/>
                </a:cubicBezTo>
                <a:cubicBezTo>
                  <a:pt x="3122" y="535"/>
                  <a:pt x="3122" y="535"/>
                  <a:pt x="3122" y="535"/>
                </a:cubicBezTo>
                <a:cubicBezTo>
                  <a:pt x="3040" y="591"/>
                  <a:pt x="3040" y="591"/>
                  <a:pt x="3040" y="591"/>
                </a:cubicBezTo>
                <a:cubicBezTo>
                  <a:pt x="3033" y="596"/>
                  <a:pt x="3029" y="605"/>
                  <a:pt x="3030" y="613"/>
                </a:cubicBezTo>
                <a:cubicBezTo>
                  <a:pt x="3033" y="637"/>
                  <a:pt x="3035" y="660"/>
                  <a:pt x="3035" y="682"/>
                </a:cubicBezTo>
                <a:cubicBezTo>
                  <a:pt x="3035" y="704"/>
                  <a:pt x="3033" y="728"/>
                  <a:pt x="3030" y="751"/>
                </a:cubicBezTo>
                <a:cubicBezTo>
                  <a:pt x="3029" y="760"/>
                  <a:pt x="3033" y="768"/>
                  <a:pt x="3040" y="773"/>
                </a:cubicBezTo>
                <a:cubicBezTo>
                  <a:pt x="3122" y="830"/>
                  <a:pt x="3122" y="830"/>
                  <a:pt x="3122" y="830"/>
                </a:cubicBezTo>
                <a:lnTo>
                  <a:pt x="3090" y="928"/>
                </a:lnTo>
                <a:close/>
                <a:moveTo>
                  <a:pt x="2501" y="308"/>
                </a:moveTo>
                <a:cubicBezTo>
                  <a:pt x="2295" y="308"/>
                  <a:pt x="2127" y="476"/>
                  <a:pt x="2127" y="682"/>
                </a:cubicBezTo>
                <a:cubicBezTo>
                  <a:pt x="2127" y="888"/>
                  <a:pt x="2295" y="1056"/>
                  <a:pt x="2501" y="1056"/>
                </a:cubicBezTo>
                <a:cubicBezTo>
                  <a:pt x="2707" y="1056"/>
                  <a:pt x="2875" y="888"/>
                  <a:pt x="2875" y="682"/>
                </a:cubicBezTo>
                <a:cubicBezTo>
                  <a:pt x="2875" y="476"/>
                  <a:pt x="2707" y="308"/>
                  <a:pt x="2501" y="308"/>
                </a:cubicBezTo>
                <a:close/>
                <a:moveTo>
                  <a:pt x="2501" y="1009"/>
                </a:moveTo>
                <a:cubicBezTo>
                  <a:pt x="2321" y="1009"/>
                  <a:pt x="2174" y="863"/>
                  <a:pt x="2174" y="682"/>
                </a:cubicBezTo>
                <a:cubicBezTo>
                  <a:pt x="2174" y="501"/>
                  <a:pt x="2321" y="354"/>
                  <a:pt x="2501" y="354"/>
                </a:cubicBezTo>
                <a:cubicBezTo>
                  <a:pt x="2682" y="354"/>
                  <a:pt x="2829" y="501"/>
                  <a:pt x="2829" y="682"/>
                </a:cubicBezTo>
                <a:cubicBezTo>
                  <a:pt x="2829" y="863"/>
                  <a:pt x="2682" y="1009"/>
                  <a:pt x="2501" y="100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65"/>
          <p:cNvSpPr txBox="1"/>
          <p:nvPr>
            <p:ph type="title"/>
          </p:nvPr>
        </p:nvSpPr>
        <p:spPr>
          <a:xfrm>
            <a:off x="1260984" y="1224242"/>
            <a:ext cx="21862027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600"/>
              <a:buFont typeface="Open Sans"/>
              <a:buNone/>
            </a:pPr>
            <a:r>
              <a:rPr lang="pt-BR" sz="6600">
                <a:latin typeface="Open Sans"/>
                <a:ea typeface="Open Sans"/>
                <a:cs typeface="Open Sans"/>
                <a:sym typeface="Open Sans"/>
              </a:rPr>
              <a:t>O que essa normatização geralmente abrange?</a:t>
            </a:r>
            <a:endParaRPr/>
          </a:p>
        </p:txBody>
      </p:sp>
      <p:sp>
        <p:nvSpPr>
          <p:cNvPr id="716" name="Google Shape;716;p65"/>
          <p:cNvSpPr txBox="1"/>
          <p:nvPr/>
        </p:nvSpPr>
        <p:spPr>
          <a:xfrm>
            <a:off x="2556320" y="3551982"/>
            <a:ext cx="19271354" cy="75592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Inventário:</a:t>
            </a:r>
            <a:r>
              <a:rPr lang="pt-BR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Procedimentos para realizar inventários periódicos dos bens, garantindo a atualização do cadastro patrimonial.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Etiquetagem:</a:t>
            </a:r>
            <a:r>
              <a:rPr lang="pt-BR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Normas para identificação dos bens através de etiquetas ou outros sistemas de marcação.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Tombamento:</a:t>
            </a:r>
            <a:r>
              <a:rPr lang="pt-BR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Processo de tombamento de bens históricos ou de grande valor cultural.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Manutenção:</a:t>
            </a:r>
            <a:r>
              <a:rPr lang="pt-BR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Procedimentos para a manutenção preventiva e corretiva dos bens.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Baixa patrimonial:</a:t>
            </a:r>
            <a:r>
              <a:rPr lang="pt-BR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Critérios e procedimentos para a baixa de bens inservíveis ou perdidos.</a:t>
            </a:r>
            <a:endParaRPr/>
          </a:p>
          <a:p>
            <a:pPr indent="0" lvl="0" marL="0" marR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Controle de acesso:</a:t>
            </a:r>
            <a:r>
              <a:rPr lang="pt-BR" sz="36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Restrições de acesso a determinados bens, como medicamentos controlados ou equipamentos sensíveis.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34"/>
          <p:cNvSpPr txBox="1"/>
          <p:nvPr>
            <p:ph type="title"/>
          </p:nvPr>
        </p:nvSpPr>
        <p:spPr>
          <a:xfrm>
            <a:off x="1676399" y="1430719"/>
            <a:ext cx="21031200" cy="11630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7400"/>
              <a:buFont typeface="Open Sans"/>
              <a:buNone/>
            </a:pPr>
            <a:r>
              <a:rPr b="1" lang="pt-BR">
                <a:latin typeface="Open Sans"/>
                <a:ea typeface="Open Sans"/>
                <a:cs typeface="Open Sans"/>
                <a:sym typeface="Open Sans"/>
              </a:rPr>
              <a:t>1. FUNDAMENTOS LEGAIS</a:t>
            </a:r>
            <a:endParaRPr/>
          </a:p>
        </p:txBody>
      </p:sp>
      <p:sp>
        <p:nvSpPr>
          <p:cNvPr id="357" name="Google Shape;357;p34"/>
          <p:cNvSpPr txBox="1"/>
          <p:nvPr/>
        </p:nvSpPr>
        <p:spPr>
          <a:xfrm>
            <a:off x="2588342" y="4406784"/>
            <a:ext cx="19207315" cy="4902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 base legal para o controle patrimonial do Estado de Minas Gerais está principalmente na </a:t>
            </a:r>
            <a:r>
              <a:rPr b="1" lang="pt-BR" sz="5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Constituição Federal de 1988</a:t>
            </a:r>
            <a:r>
              <a:rPr lang="pt-BR" sz="5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na </a:t>
            </a:r>
            <a:r>
              <a:rPr b="1" lang="pt-BR" sz="5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Constituição do Estado de Minas Gerais</a:t>
            </a:r>
            <a:r>
              <a:rPr lang="pt-BR" sz="5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e em </a:t>
            </a:r>
            <a:r>
              <a:rPr b="1" lang="pt-BR" sz="5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leis complementares e ordinárias </a:t>
            </a:r>
            <a:r>
              <a:rPr lang="pt-BR" sz="5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específicas. Os principais marcos serão apresentados nos slides seguintes.</a:t>
            </a:r>
            <a:endParaRPr sz="5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5"/>
          <p:cNvSpPr/>
          <p:nvPr/>
        </p:nvSpPr>
        <p:spPr>
          <a:xfrm>
            <a:off x="3687097" y="2806730"/>
            <a:ext cx="7784979" cy="7775071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35"/>
          <p:cNvSpPr/>
          <p:nvPr/>
        </p:nvSpPr>
        <p:spPr>
          <a:xfrm>
            <a:off x="3687098" y="2756205"/>
            <a:ext cx="7784978" cy="12744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5"/>
          <p:cNvSpPr/>
          <p:nvPr/>
        </p:nvSpPr>
        <p:spPr>
          <a:xfrm>
            <a:off x="12734943" y="2756205"/>
            <a:ext cx="7784979" cy="7807569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5"/>
          <p:cNvSpPr/>
          <p:nvPr/>
        </p:nvSpPr>
        <p:spPr>
          <a:xfrm>
            <a:off x="12734943" y="2756206"/>
            <a:ext cx="7784979" cy="1274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35"/>
          <p:cNvSpPr txBox="1"/>
          <p:nvPr/>
        </p:nvSpPr>
        <p:spPr>
          <a:xfrm>
            <a:off x="4309675" y="3070262"/>
            <a:ext cx="653982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Constituição Federal 1988</a:t>
            </a:r>
            <a:endParaRPr/>
          </a:p>
        </p:txBody>
      </p:sp>
      <p:sp>
        <p:nvSpPr>
          <p:cNvPr id="367" name="Google Shape;367;p35"/>
          <p:cNvSpPr txBox="1"/>
          <p:nvPr/>
        </p:nvSpPr>
        <p:spPr>
          <a:xfrm>
            <a:off x="4309675" y="4480420"/>
            <a:ext cx="6539821" cy="62041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Arts. 70 a 75</a:t>
            </a:r>
            <a:r>
              <a:rPr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: Disciplinam a fiscalização contábil, financeira, orçamentária, operacional e patrimonial da União, Estados, Municípios e Distrito Federal.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Estabelecem competências para os Tribunais de Contas, aplicáveis também ao patrimônio público estadual.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8" name="Google Shape;368;p35"/>
          <p:cNvSpPr txBox="1"/>
          <p:nvPr/>
        </p:nvSpPr>
        <p:spPr>
          <a:xfrm>
            <a:off x="12942470" y="3095080"/>
            <a:ext cx="7577452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42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Constituição do Estado de MG</a:t>
            </a:r>
            <a:endParaRPr/>
          </a:p>
        </p:txBody>
      </p:sp>
      <p:sp>
        <p:nvSpPr>
          <p:cNvPr id="369" name="Google Shape;369;p35"/>
          <p:cNvSpPr txBox="1"/>
          <p:nvPr/>
        </p:nvSpPr>
        <p:spPr>
          <a:xfrm>
            <a:off x="13357521" y="4987812"/>
            <a:ext cx="6539821" cy="4997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Prevê disposições específicas sobre a fiscalização e o controle do patrimônio estadual.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Confere ao </a:t>
            </a:r>
            <a:r>
              <a:rPr b="1"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Tribunal de Contas do Estado de Minas Gerais (TCE-MG) </a:t>
            </a:r>
            <a:r>
              <a:rPr lang="pt-BR" sz="2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 competência para realizar auditorias e fiscalizações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2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" name="Google Shape;374;p36"/>
          <p:cNvGraphicFramePr/>
          <p:nvPr/>
        </p:nvGraphicFramePr>
        <p:xfrm>
          <a:off x="4064000" y="229474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{850C028F-A617-4DC9-8204-270D666D9DB5}</a:tableStyleId>
              </a:tblPr>
              <a:tblGrid>
                <a:gridCol w="5227475"/>
                <a:gridCol w="110285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 u="none" cap="none" strike="noStrike"/>
                        <a:t>DISPOSITIVO LEGAL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 u="none" cap="none" strike="noStrike"/>
                        <a:t> DESCRIÇÃO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600" u="none" cap="none" strike="noStrike">
                        <a:solidFill>
                          <a:schemeClr val="dk2"/>
                        </a:solidFill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 u="none" cap="none" strike="noStrike">
                          <a:solidFill>
                            <a:schemeClr val="dk2"/>
                          </a:solidFill>
                        </a:rPr>
                        <a:t>LEI Nº 4320/64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 u="none" cap="none" strike="noStrike">
                          <a:solidFill>
                            <a:schemeClr val="dk2"/>
                          </a:solidFill>
                        </a:rPr>
                        <a:t>Estabelece Normas Gerais de Direito Financeiro para elaboração e controle dos orçamentos e balanços da União, dos Estados, dos Municípios e do Distrito Federal. Nesse sentido, em relação ao tipo de bem, os materiais em unidades gestoras, usualmente, são classificados conforme a duração, sendo agrupados em: materiais de consumo e permanentes. Segundo o art. 15, § 2º, da Lei n.º 4.320/64, material permanente é aquele com duração superior a dois anos; 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44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t-BR" sz="3600" u="none" cap="none" strike="noStrike">
                          <a:solidFill>
                            <a:schemeClr val="dk2"/>
                          </a:solidFill>
                        </a:rPr>
                        <a:t>LEI Nº 14.133/2021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 u="none" cap="none" strike="noStrike">
                          <a:solidFill>
                            <a:schemeClr val="dk2"/>
                          </a:solidFill>
                        </a:rPr>
                        <a:t>Licitações e Contratos. Estabelece normas gerais de licitação e contratação para as Administrações Públicas diretas, autárquicas e fundacionais da União, Estados, Distrito Federal e Municípios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 u="none" cap="none" strike="noStrike">
                          <a:solidFill>
                            <a:schemeClr val="dk2"/>
                          </a:solidFill>
                        </a:rPr>
                        <a:t>LEI Nº 10.406/02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 u="none" cap="none" strike="noStrike">
                          <a:solidFill>
                            <a:schemeClr val="dk2"/>
                          </a:solidFill>
                        </a:rPr>
                        <a:t>Código Civil (arts. 98 a 103)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" name="Google Shape;379;p37"/>
          <p:cNvGraphicFramePr/>
          <p:nvPr/>
        </p:nvGraphicFramePr>
        <p:xfrm>
          <a:off x="4064000" y="140983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{850C028F-A617-4DC9-8204-270D666D9DB5}</a:tableStyleId>
              </a:tblPr>
              <a:tblGrid>
                <a:gridCol w="5227475"/>
                <a:gridCol w="110285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/>
                        <a:t>DISPOSITIVO LEGAL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/>
                        <a:t> DESCRIÇÃO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1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LEI COMPLEMENTAR Nº 101/2000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Lei de Responsabilidade Fiscal (LRF)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44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t-BR" sz="3600">
                          <a:solidFill>
                            <a:schemeClr val="dk2"/>
                          </a:solidFill>
                        </a:rPr>
                        <a:t>PORTARIA N° 448/02, da STN do Ministério da Fazenda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Divulga o detalhamento das naturezas de despesas 339030, 339036, 339039 e 449052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PORTARIA Nº 184/08 da STN/SFC do Ministério da Fazenda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Dispõe sobre as diretrizes a serem observadas no setor público (pelos entes públicos) quanto aos procedimentos, práticas, elaboração e divulgação das demonstrações contábeis, de forma a torná-los convergentes com as Normas Internacionais de Contabilidade Aplicadas ao Setor Público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PORTARIA N° 467/09 da STN do Ministério da Fazenda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Aprova o Volume II: Procedimentos Contábeis Patrimoniais, Volume III: Procedimentos Contábeis Específicos e volume IV: Plano de Contas Aplicado ao Setor Público, da 2ª edição do Manual de Contabilidade Aplicada ao Setor Público, e dá outras providências; 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4" name="Google Shape;384;p38"/>
          <p:cNvGraphicFramePr/>
          <p:nvPr/>
        </p:nvGraphicFramePr>
        <p:xfrm>
          <a:off x="4064000" y="288036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{850C028F-A617-4DC9-8204-270D666D9DB5}</a:tableStyleId>
              </a:tblPr>
              <a:tblGrid>
                <a:gridCol w="5227475"/>
                <a:gridCol w="110285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/>
                        <a:t>DISPOSITIVO LEGAL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/>
                        <a:t> DESCRIÇÃO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1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PORTARIA N°. 700/14 da STN do Ministério da Fazenda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Aprova as Partes II – Procedimentos Contábeis Patrimoniais, III – Procedimentos Contábeis Específicos, IV – Plano de Contas Aplicado ao Setor Público e V – Demonstrações Contábeis Aplicadas ao Setor Público da 6ª edição do Manual de Contabilidade Aplicada ao Setor Público (MCASP); 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44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t-BR" sz="3600">
                          <a:solidFill>
                            <a:schemeClr val="dk2"/>
                          </a:solidFill>
                        </a:rPr>
                        <a:t>RESOLUÇÃO DO CFC Nº 1.136/08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Aprova a NBC T 16.9: Disposições gerais; Definições, critérios de mensuração e reconhecimento, métodos de depreciação, amortização e exaustão obrigatórios a partir de 2010 para a União, Estados, Distrito Federal e Municípios; Divulgação da depreciação, amortização e exaustão; IPC 12 - Contabilização de Transferências de Bens Móveis e Imóveis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" name="Google Shape;389;p39"/>
          <p:cNvGraphicFramePr/>
          <p:nvPr/>
        </p:nvGraphicFramePr>
        <p:xfrm>
          <a:off x="4064000" y="251607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{850C028F-A617-4DC9-8204-270D666D9DB5}</a:tableStyleId>
              </a:tblPr>
              <a:tblGrid>
                <a:gridCol w="5227475"/>
                <a:gridCol w="110285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/>
                        <a:t>DISPOSITIVO LEGAL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/>
                        <a:t> DESCRIÇÃO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5157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PORTARIA STN 548/2015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PIPCP: Plano de Implantação de Procedimentos Patrimoniais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4447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lang="pt-BR" sz="3600">
                          <a:solidFill>
                            <a:schemeClr val="dk2"/>
                          </a:solidFill>
                        </a:rPr>
                        <a:t>ABNT/NBR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Procedimentos Técnicos para Avaliação Patrimonial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LEI N° 13.709/2018;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Lei Geral de Proteção de Dados Pessoais (LGPD)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DECRETO N° 48.237/2021 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Dispõe sobre a aplicação da Lei Federal n° 13.709/2021, Lei Geral de Proteção de Dados Pessoais - LGPD, no âmbito da Administração Pública direta e indireta do Poder Executivo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LEI N° 12.527/2011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-BR" sz="3600">
                          <a:solidFill>
                            <a:schemeClr val="dk2"/>
                          </a:solidFill>
                        </a:rPr>
                        <a:t>Lei e Acesso à Informação 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390" name="Google Shape;390;p39"/>
          <p:cNvSpPr txBox="1"/>
          <p:nvPr/>
        </p:nvSpPr>
        <p:spPr>
          <a:xfrm>
            <a:off x="4277033" y="9517228"/>
            <a:ext cx="1699014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600">
                <a:solidFill>
                  <a:schemeClr val="dk2"/>
                </a:solidFill>
                <a:highlight>
                  <a:srgbClr val="00CCD7"/>
                </a:highlight>
                <a:latin typeface="Calibri"/>
                <a:ea typeface="Calibri"/>
                <a:cs typeface="Calibri"/>
                <a:sym typeface="Calibri"/>
              </a:rPr>
              <a:t>Nesta apresentação, serão detalhados os principais decretos e normas que regem a gestão patrimonial em Minas Gerais</a:t>
            </a:r>
            <a:r>
              <a:rPr lang="pt-BR" sz="3600">
                <a:solidFill>
                  <a:schemeClr val="dk2"/>
                </a:solidFill>
                <a:highlight>
                  <a:srgbClr val="00CCD7"/>
                </a:highlight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Business Report">
      <a:dk1>
        <a:srgbClr val="999999"/>
      </a:dk1>
      <a:lt1>
        <a:srgbClr val="FFFFFF"/>
      </a:lt1>
      <a:dk2>
        <a:srgbClr val="050A19"/>
      </a:dk2>
      <a:lt2>
        <a:srgbClr val="FFFFFF"/>
      </a:lt2>
      <a:accent1>
        <a:srgbClr val="00CCD7"/>
      </a:accent1>
      <a:accent2>
        <a:srgbClr val="00AFD2"/>
      </a:accent2>
      <a:accent3>
        <a:srgbClr val="0092C3"/>
      </a:accent3>
      <a:accent4>
        <a:srgbClr val="006DA4"/>
      </a:accent4>
      <a:accent5>
        <a:srgbClr val="005986"/>
      </a:accent5>
      <a:accent6>
        <a:srgbClr val="00486C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