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13716000" cx="2438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Open Sans Light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OpenSansLight-bold.fntdata"/><Relationship Id="rId21" Type="http://schemas.openxmlformats.org/officeDocument/2006/relationships/font" Target="fonts/OpenSansLight-regular.fntdata"/><Relationship Id="rId24" Type="http://schemas.openxmlformats.org/officeDocument/2006/relationships/font" Target="fonts/OpenSansLight-boldItalic.fntdata"/><Relationship Id="rId23" Type="http://schemas.openxmlformats.org/officeDocument/2006/relationships/font" Target="fonts/OpenSansLigh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regular.fntdata"/><Relationship Id="rId16" Type="http://schemas.openxmlformats.org/officeDocument/2006/relationships/slide" Target="slides/slide12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">
  <p:cSld name="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Ícone&#10;&#10;Descrição gerada automaticamente"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42447" y="-274601"/>
            <a:ext cx="14526458" cy="1452645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492000" y="378000"/>
            <a:ext cx="23400000" cy="12960000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00CCD7">
                  <a:alpha val="89803"/>
                </a:srgbClr>
              </a:gs>
              <a:gs pos="33000">
                <a:srgbClr val="00AFD2">
                  <a:alpha val="89803"/>
                </a:srgbClr>
              </a:gs>
              <a:gs pos="66000">
                <a:srgbClr val="006DA4">
                  <a:alpha val="89803"/>
                </a:srgbClr>
              </a:gs>
              <a:gs pos="100000">
                <a:srgbClr val="00486C">
                  <a:alpha val="89803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3623094" y="2835503"/>
            <a:ext cx="17137812" cy="4153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Open Sans"/>
              <a:buNone/>
              <a:defRPr b="0" i="0" sz="8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2"/>
          <p:cNvSpPr txBox="1"/>
          <p:nvPr>
            <p:ph idx="1" type="body"/>
          </p:nvPr>
        </p:nvSpPr>
        <p:spPr>
          <a:xfrm>
            <a:off x="3623094" y="7434592"/>
            <a:ext cx="17137812" cy="2175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/>
          <p:nvPr/>
        </p:nvSpPr>
        <p:spPr>
          <a:xfrm>
            <a:off x="3732000" y="10393503"/>
            <a:ext cx="16920000" cy="2052000"/>
          </a:xfrm>
          <a:prstGeom prst="round2DiagRect">
            <a:avLst>
              <a:gd fmla="val 5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68905" y="254905"/>
            <a:ext cx="23400000" cy="12960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12700">
            <a:solidFill>
              <a:srgbClr val="00949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79925" y="465925"/>
            <a:ext cx="23400000" cy="12960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18;p2"/>
          <p:cNvGrpSpPr/>
          <p:nvPr/>
        </p:nvGrpSpPr>
        <p:grpSpPr>
          <a:xfrm>
            <a:off x="4820560" y="10655633"/>
            <a:ext cx="15467500" cy="1533525"/>
            <a:chOff x="3144350" y="10621127"/>
            <a:chExt cx="15467500" cy="1533525"/>
          </a:xfrm>
        </p:grpSpPr>
        <p:pic>
          <p:nvPicPr>
            <p:cNvPr id="19" name="Google Shape;1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419850" y="10621127"/>
              <a:ext cx="12192000" cy="1533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nterface gráfica do usuário, Texto, Aplicativo&#10;&#10;Descrição gerada automaticamente" id="20" name="Google Shape;20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144350" y="10621127"/>
              <a:ext cx="3064480" cy="140090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lank Slide">
  <p:cSld name="3_Blank Slid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1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7" name="Google Shape;117;p11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8" name="Google Shape;11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1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20" name="Google Shape;12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1"/>
          <p:cNvGrpSpPr/>
          <p:nvPr/>
        </p:nvGrpSpPr>
        <p:grpSpPr>
          <a:xfrm>
            <a:off x="22402313" y="12018231"/>
            <a:ext cx="859550" cy="980063"/>
            <a:chOff x="8904288" y="8226425"/>
            <a:chExt cx="1279525" cy="1458913"/>
          </a:xfrm>
        </p:grpSpPr>
        <p:sp>
          <p:nvSpPr>
            <p:cNvPr id="123" name="Google Shape;123;p11"/>
            <p:cNvSpPr/>
            <p:nvPr/>
          </p:nvSpPr>
          <p:spPr>
            <a:xfrm>
              <a:off x="9906000" y="9445625"/>
              <a:ext cx="92075" cy="82550"/>
            </a:xfrm>
            <a:custGeom>
              <a:rect b="b" l="l" r="r" t="t"/>
              <a:pathLst>
                <a:path extrusionOk="0" h="52" w="58">
                  <a:moveTo>
                    <a:pt x="36" y="48"/>
                  </a:moveTo>
                  <a:lnTo>
                    <a:pt x="36" y="48"/>
                  </a:lnTo>
                  <a:lnTo>
                    <a:pt x="40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50" y="5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6" y="44"/>
                  </a:lnTo>
                  <a:lnTo>
                    <a:pt x="58" y="38"/>
                  </a:lnTo>
                  <a:lnTo>
                    <a:pt x="56" y="34"/>
                  </a:lnTo>
                  <a:lnTo>
                    <a:pt x="54" y="3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36" y="4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8904288" y="8226425"/>
              <a:ext cx="1279525" cy="1458913"/>
            </a:xfrm>
            <a:custGeom>
              <a:rect b="b" l="l" r="r" t="t"/>
              <a:pathLst>
                <a:path extrusionOk="0" h="919" w="806">
                  <a:moveTo>
                    <a:pt x="798" y="390"/>
                  </a:moveTo>
                  <a:lnTo>
                    <a:pt x="689" y="282"/>
                  </a:lnTo>
                  <a:lnTo>
                    <a:pt x="689" y="189"/>
                  </a:lnTo>
                  <a:lnTo>
                    <a:pt x="597" y="189"/>
                  </a:lnTo>
                  <a:lnTo>
                    <a:pt x="597" y="189"/>
                  </a:lnTo>
                  <a:lnTo>
                    <a:pt x="419" y="10"/>
                  </a:lnTo>
                  <a:lnTo>
                    <a:pt x="411" y="4"/>
                  </a:lnTo>
                  <a:lnTo>
                    <a:pt x="411" y="4"/>
                  </a:lnTo>
                  <a:lnTo>
                    <a:pt x="407" y="0"/>
                  </a:lnTo>
                  <a:lnTo>
                    <a:pt x="403" y="0"/>
                  </a:lnTo>
                  <a:lnTo>
                    <a:pt x="397" y="0"/>
                  </a:lnTo>
                  <a:lnTo>
                    <a:pt x="393" y="4"/>
                  </a:lnTo>
                  <a:lnTo>
                    <a:pt x="222" y="175"/>
                  </a:lnTo>
                  <a:lnTo>
                    <a:pt x="222" y="175"/>
                  </a:lnTo>
                  <a:lnTo>
                    <a:pt x="206" y="189"/>
                  </a:lnTo>
                  <a:lnTo>
                    <a:pt x="116" y="189"/>
                  </a:lnTo>
                  <a:lnTo>
                    <a:pt x="116" y="282"/>
                  </a:lnTo>
                  <a:lnTo>
                    <a:pt x="116" y="282"/>
                  </a:lnTo>
                  <a:lnTo>
                    <a:pt x="12" y="384"/>
                  </a:lnTo>
                  <a:lnTo>
                    <a:pt x="12" y="384"/>
                  </a:lnTo>
                  <a:lnTo>
                    <a:pt x="4" y="392"/>
                  </a:lnTo>
                  <a:lnTo>
                    <a:pt x="4" y="392"/>
                  </a:lnTo>
                  <a:lnTo>
                    <a:pt x="2" y="396"/>
                  </a:lnTo>
                  <a:lnTo>
                    <a:pt x="0" y="400"/>
                  </a:lnTo>
                  <a:lnTo>
                    <a:pt x="0" y="400"/>
                  </a:lnTo>
                  <a:lnTo>
                    <a:pt x="0" y="402"/>
                  </a:lnTo>
                  <a:lnTo>
                    <a:pt x="0" y="905"/>
                  </a:lnTo>
                  <a:lnTo>
                    <a:pt x="0" y="905"/>
                  </a:lnTo>
                  <a:lnTo>
                    <a:pt x="2" y="911"/>
                  </a:lnTo>
                  <a:lnTo>
                    <a:pt x="2" y="911"/>
                  </a:lnTo>
                  <a:lnTo>
                    <a:pt x="6" y="917"/>
                  </a:lnTo>
                  <a:lnTo>
                    <a:pt x="14" y="919"/>
                  </a:lnTo>
                  <a:lnTo>
                    <a:pt x="792" y="919"/>
                  </a:lnTo>
                  <a:lnTo>
                    <a:pt x="792" y="919"/>
                  </a:lnTo>
                  <a:lnTo>
                    <a:pt x="796" y="919"/>
                  </a:lnTo>
                  <a:lnTo>
                    <a:pt x="800" y="917"/>
                  </a:lnTo>
                  <a:lnTo>
                    <a:pt x="800" y="917"/>
                  </a:lnTo>
                  <a:lnTo>
                    <a:pt x="802" y="917"/>
                  </a:lnTo>
                  <a:lnTo>
                    <a:pt x="802" y="915"/>
                  </a:lnTo>
                  <a:lnTo>
                    <a:pt x="802" y="915"/>
                  </a:lnTo>
                  <a:lnTo>
                    <a:pt x="804" y="911"/>
                  </a:lnTo>
                  <a:lnTo>
                    <a:pt x="806" y="907"/>
                  </a:lnTo>
                  <a:lnTo>
                    <a:pt x="806" y="404"/>
                  </a:lnTo>
                  <a:lnTo>
                    <a:pt x="806" y="404"/>
                  </a:lnTo>
                  <a:lnTo>
                    <a:pt x="806" y="400"/>
                  </a:lnTo>
                  <a:lnTo>
                    <a:pt x="804" y="396"/>
                  </a:lnTo>
                  <a:lnTo>
                    <a:pt x="802" y="392"/>
                  </a:lnTo>
                  <a:lnTo>
                    <a:pt x="798" y="390"/>
                  </a:lnTo>
                  <a:lnTo>
                    <a:pt x="798" y="390"/>
                  </a:lnTo>
                  <a:close/>
                  <a:moveTo>
                    <a:pt x="4" y="402"/>
                  </a:moveTo>
                  <a:lnTo>
                    <a:pt x="4" y="402"/>
                  </a:lnTo>
                  <a:lnTo>
                    <a:pt x="4" y="402"/>
                  </a:lnTo>
                  <a:lnTo>
                    <a:pt x="4" y="402"/>
                  </a:lnTo>
                  <a:lnTo>
                    <a:pt x="4" y="402"/>
                  </a:lnTo>
                  <a:lnTo>
                    <a:pt x="4" y="402"/>
                  </a:lnTo>
                  <a:close/>
                  <a:moveTo>
                    <a:pt x="762" y="390"/>
                  </a:moveTo>
                  <a:lnTo>
                    <a:pt x="689" y="390"/>
                  </a:lnTo>
                  <a:lnTo>
                    <a:pt x="689" y="318"/>
                  </a:lnTo>
                  <a:lnTo>
                    <a:pt x="762" y="390"/>
                  </a:lnTo>
                  <a:close/>
                  <a:moveTo>
                    <a:pt x="116" y="469"/>
                  </a:moveTo>
                  <a:lnTo>
                    <a:pt x="52" y="416"/>
                  </a:lnTo>
                  <a:lnTo>
                    <a:pt x="116" y="416"/>
                  </a:lnTo>
                  <a:lnTo>
                    <a:pt x="116" y="469"/>
                  </a:lnTo>
                  <a:close/>
                  <a:moveTo>
                    <a:pt x="689" y="416"/>
                  </a:moveTo>
                  <a:lnTo>
                    <a:pt x="756" y="416"/>
                  </a:lnTo>
                  <a:lnTo>
                    <a:pt x="689" y="471"/>
                  </a:lnTo>
                  <a:lnTo>
                    <a:pt x="689" y="416"/>
                  </a:lnTo>
                  <a:close/>
                  <a:moveTo>
                    <a:pt x="403" y="30"/>
                  </a:moveTo>
                  <a:lnTo>
                    <a:pt x="561" y="189"/>
                  </a:lnTo>
                  <a:lnTo>
                    <a:pt x="242" y="189"/>
                  </a:lnTo>
                  <a:lnTo>
                    <a:pt x="403" y="30"/>
                  </a:lnTo>
                  <a:close/>
                  <a:moveTo>
                    <a:pt x="116" y="318"/>
                  </a:moveTo>
                  <a:lnTo>
                    <a:pt x="116" y="390"/>
                  </a:lnTo>
                  <a:lnTo>
                    <a:pt x="42" y="390"/>
                  </a:lnTo>
                  <a:lnTo>
                    <a:pt x="116" y="318"/>
                  </a:lnTo>
                  <a:close/>
                  <a:moveTo>
                    <a:pt x="26" y="426"/>
                  </a:moveTo>
                  <a:lnTo>
                    <a:pt x="286" y="645"/>
                  </a:lnTo>
                  <a:lnTo>
                    <a:pt x="286" y="645"/>
                  </a:lnTo>
                  <a:lnTo>
                    <a:pt x="86" y="824"/>
                  </a:lnTo>
                  <a:lnTo>
                    <a:pt x="26" y="879"/>
                  </a:lnTo>
                  <a:lnTo>
                    <a:pt x="26" y="426"/>
                  </a:lnTo>
                  <a:close/>
                  <a:moveTo>
                    <a:pt x="780" y="883"/>
                  </a:moveTo>
                  <a:lnTo>
                    <a:pt x="711" y="822"/>
                  </a:lnTo>
                  <a:lnTo>
                    <a:pt x="711" y="822"/>
                  </a:lnTo>
                  <a:lnTo>
                    <a:pt x="707" y="820"/>
                  </a:lnTo>
                  <a:lnTo>
                    <a:pt x="701" y="818"/>
                  </a:lnTo>
                  <a:lnTo>
                    <a:pt x="697" y="820"/>
                  </a:lnTo>
                  <a:lnTo>
                    <a:pt x="693" y="824"/>
                  </a:lnTo>
                  <a:lnTo>
                    <a:pt x="693" y="824"/>
                  </a:lnTo>
                  <a:lnTo>
                    <a:pt x="691" y="828"/>
                  </a:lnTo>
                  <a:lnTo>
                    <a:pt x="689" y="833"/>
                  </a:lnTo>
                  <a:lnTo>
                    <a:pt x="691" y="837"/>
                  </a:lnTo>
                  <a:lnTo>
                    <a:pt x="693" y="841"/>
                  </a:lnTo>
                  <a:lnTo>
                    <a:pt x="754" y="895"/>
                  </a:lnTo>
                  <a:lnTo>
                    <a:pt x="48" y="895"/>
                  </a:lnTo>
                  <a:lnTo>
                    <a:pt x="306" y="664"/>
                  </a:lnTo>
                  <a:lnTo>
                    <a:pt x="395" y="738"/>
                  </a:lnTo>
                  <a:lnTo>
                    <a:pt x="395" y="738"/>
                  </a:lnTo>
                  <a:lnTo>
                    <a:pt x="397" y="738"/>
                  </a:lnTo>
                  <a:lnTo>
                    <a:pt x="397" y="738"/>
                  </a:lnTo>
                  <a:lnTo>
                    <a:pt x="401" y="740"/>
                  </a:lnTo>
                  <a:lnTo>
                    <a:pt x="405" y="740"/>
                  </a:lnTo>
                  <a:lnTo>
                    <a:pt x="409" y="740"/>
                  </a:lnTo>
                  <a:lnTo>
                    <a:pt x="413" y="738"/>
                  </a:lnTo>
                  <a:lnTo>
                    <a:pt x="497" y="666"/>
                  </a:lnTo>
                  <a:lnTo>
                    <a:pt x="597" y="754"/>
                  </a:lnTo>
                  <a:lnTo>
                    <a:pt x="597" y="754"/>
                  </a:lnTo>
                  <a:lnTo>
                    <a:pt x="603" y="758"/>
                  </a:lnTo>
                  <a:lnTo>
                    <a:pt x="609" y="756"/>
                  </a:lnTo>
                  <a:lnTo>
                    <a:pt x="609" y="756"/>
                  </a:lnTo>
                  <a:lnTo>
                    <a:pt x="615" y="754"/>
                  </a:lnTo>
                  <a:lnTo>
                    <a:pt x="617" y="746"/>
                  </a:lnTo>
                  <a:lnTo>
                    <a:pt x="617" y="746"/>
                  </a:lnTo>
                  <a:lnTo>
                    <a:pt x="617" y="742"/>
                  </a:lnTo>
                  <a:lnTo>
                    <a:pt x="615" y="736"/>
                  </a:lnTo>
                  <a:lnTo>
                    <a:pt x="517" y="650"/>
                  </a:lnTo>
                  <a:lnTo>
                    <a:pt x="780" y="428"/>
                  </a:lnTo>
                  <a:lnTo>
                    <a:pt x="780" y="88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lank Slide">
  <p:cSld name="4_Blank Slid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2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8" name="Google Shape;128;p12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9" name="Google Shape;12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2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31" name="Google Shape;13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2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" name="Google Shape;133;p12"/>
          <p:cNvGrpSpPr/>
          <p:nvPr/>
        </p:nvGrpSpPr>
        <p:grpSpPr>
          <a:xfrm>
            <a:off x="22383717" y="11974196"/>
            <a:ext cx="932066" cy="980063"/>
            <a:chOff x="11403013" y="8226425"/>
            <a:chExt cx="1387475" cy="1458913"/>
          </a:xfrm>
        </p:grpSpPr>
        <p:sp>
          <p:nvSpPr>
            <p:cNvPr id="134" name="Google Shape;134;p12"/>
            <p:cNvSpPr/>
            <p:nvPr/>
          </p:nvSpPr>
          <p:spPr>
            <a:xfrm>
              <a:off x="11456988" y="9277350"/>
              <a:ext cx="339725" cy="40798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2"/>
            <p:cNvSpPr/>
            <p:nvPr/>
          </p:nvSpPr>
          <p:spPr>
            <a:xfrm>
              <a:off x="11907838" y="9097963"/>
              <a:ext cx="338137" cy="58737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2"/>
            <p:cNvSpPr/>
            <p:nvPr/>
          </p:nvSpPr>
          <p:spPr>
            <a:xfrm>
              <a:off x="12357100" y="8832850"/>
              <a:ext cx="342900" cy="85248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11403013" y="8226425"/>
              <a:ext cx="1387475" cy="925513"/>
            </a:xfrm>
            <a:custGeom>
              <a:rect b="b" l="l" r="r" t="t"/>
              <a:pathLst>
                <a:path extrusionOk="0" h="583" w="874">
                  <a:moveTo>
                    <a:pt x="709" y="22"/>
                  </a:moveTo>
                  <a:lnTo>
                    <a:pt x="755" y="68"/>
                  </a:lnTo>
                  <a:lnTo>
                    <a:pt x="755" y="68"/>
                  </a:lnTo>
                  <a:lnTo>
                    <a:pt x="689" y="129"/>
                  </a:lnTo>
                  <a:lnTo>
                    <a:pt x="627" y="181"/>
                  </a:lnTo>
                  <a:lnTo>
                    <a:pt x="565" y="229"/>
                  </a:lnTo>
                  <a:lnTo>
                    <a:pt x="507" y="274"/>
                  </a:lnTo>
                  <a:lnTo>
                    <a:pt x="449" y="312"/>
                  </a:lnTo>
                  <a:lnTo>
                    <a:pt x="394" y="346"/>
                  </a:lnTo>
                  <a:lnTo>
                    <a:pt x="344" y="376"/>
                  </a:lnTo>
                  <a:lnTo>
                    <a:pt x="296" y="402"/>
                  </a:lnTo>
                  <a:lnTo>
                    <a:pt x="250" y="424"/>
                  </a:lnTo>
                  <a:lnTo>
                    <a:pt x="208" y="442"/>
                  </a:lnTo>
                  <a:lnTo>
                    <a:pt x="170" y="458"/>
                  </a:lnTo>
                  <a:lnTo>
                    <a:pt x="136" y="473"/>
                  </a:lnTo>
                  <a:lnTo>
                    <a:pt x="80" y="491"/>
                  </a:lnTo>
                  <a:lnTo>
                    <a:pt x="40" y="501"/>
                  </a:lnTo>
                  <a:lnTo>
                    <a:pt x="40" y="501"/>
                  </a:lnTo>
                  <a:lnTo>
                    <a:pt x="26" y="507"/>
                  </a:lnTo>
                  <a:lnTo>
                    <a:pt x="16" y="515"/>
                  </a:lnTo>
                  <a:lnTo>
                    <a:pt x="6" y="525"/>
                  </a:lnTo>
                  <a:lnTo>
                    <a:pt x="0" y="539"/>
                  </a:lnTo>
                  <a:lnTo>
                    <a:pt x="0" y="539"/>
                  </a:lnTo>
                  <a:lnTo>
                    <a:pt x="0" y="549"/>
                  </a:lnTo>
                  <a:lnTo>
                    <a:pt x="0" y="557"/>
                  </a:lnTo>
                  <a:lnTo>
                    <a:pt x="4" y="563"/>
                  </a:lnTo>
                  <a:lnTo>
                    <a:pt x="6" y="569"/>
                  </a:lnTo>
                  <a:lnTo>
                    <a:pt x="16" y="577"/>
                  </a:lnTo>
                  <a:lnTo>
                    <a:pt x="26" y="581"/>
                  </a:lnTo>
                  <a:lnTo>
                    <a:pt x="26" y="581"/>
                  </a:lnTo>
                  <a:lnTo>
                    <a:pt x="34" y="583"/>
                  </a:lnTo>
                  <a:lnTo>
                    <a:pt x="40" y="583"/>
                  </a:lnTo>
                  <a:lnTo>
                    <a:pt x="40" y="583"/>
                  </a:lnTo>
                  <a:lnTo>
                    <a:pt x="82" y="569"/>
                  </a:lnTo>
                  <a:lnTo>
                    <a:pt x="124" y="555"/>
                  </a:lnTo>
                  <a:lnTo>
                    <a:pt x="166" y="541"/>
                  </a:lnTo>
                  <a:lnTo>
                    <a:pt x="206" y="525"/>
                  </a:lnTo>
                  <a:lnTo>
                    <a:pt x="282" y="491"/>
                  </a:lnTo>
                  <a:lnTo>
                    <a:pt x="354" y="454"/>
                  </a:lnTo>
                  <a:lnTo>
                    <a:pt x="423" y="416"/>
                  </a:lnTo>
                  <a:lnTo>
                    <a:pt x="487" y="376"/>
                  </a:lnTo>
                  <a:lnTo>
                    <a:pt x="545" y="338"/>
                  </a:lnTo>
                  <a:lnTo>
                    <a:pt x="597" y="300"/>
                  </a:lnTo>
                  <a:lnTo>
                    <a:pt x="643" y="263"/>
                  </a:lnTo>
                  <a:lnTo>
                    <a:pt x="685" y="229"/>
                  </a:lnTo>
                  <a:lnTo>
                    <a:pt x="721" y="197"/>
                  </a:lnTo>
                  <a:lnTo>
                    <a:pt x="751" y="171"/>
                  </a:lnTo>
                  <a:lnTo>
                    <a:pt x="791" y="131"/>
                  </a:lnTo>
                  <a:lnTo>
                    <a:pt x="805" y="117"/>
                  </a:lnTo>
                  <a:lnTo>
                    <a:pt x="852" y="155"/>
                  </a:lnTo>
                  <a:lnTo>
                    <a:pt x="874" y="0"/>
                  </a:lnTo>
                  <a:lnTo>
                    <a:pt x="709" y="2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Blank Slide">
  <p:cSld name="5_Blank Slid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3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1" name="Google Shape;141;p13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2" name="Google Shape;14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3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44" name="Google Shape;14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3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6" name="Google Shape;146;p13"/>
          <p:cNvGrpSpPr/>
          <p:nvPr/>
        </p:nvGrpSpPr>
        <p:grpSpPr>
          <a:xfrm>
            <a:off x="22359590" y="12057405"/>
            <a:ext cx="976864" cy="901144"/>
            <a:chOff x="13741400" y="8286750"/>
            <a:chExt cx="1454150" cy="1341438"/>
          </a:xfrm>
        </p:grpSpPr>
        <p:sp>
          <p:nvSpPr>
            <p:cNvPr id="147" name="Google Shape;147;p13"/>
            <p:cNvSpPr/>
            <p:nvPr/>
          </p:nvSpPr>
          <p:spPr>
            <a:xfrm>
              <a:off x="14149388" y="9193213"/>
              <a:ext cx="73025" cy="103188"/>
            </a:xfrm>
            <a:custGeom>
              <a:rect b="b" l="l" r="r" t="t"/>
              <a:pathLst>
                <a:path extrusionOk="0" h="65" w="46">
                  <a:moveTo>
                    <a:pt x="0" y="0"/>
                  </a:moveTo>
                  <a:lnTo>
                    <a:pt x="0" y="0"/>
                  </a:lnTo>
                  <a:lnTo>
                    <a:pt x="4" y="32"/>
                  </a:lnTo>
                  <a:lnTo>
                    <a:pt x="12" y="65"/>
                  </a:lnTo>
                  <a:lnTo>
                    <a:pt x="46" y="65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13922375" y="9190038"/>
              <a:ext cx="271462" cy="438150"/>
            </a:xfrm>
            <a:custGeom>
              <a:rect b="b" l="l" r="r" t="t"/>
              <a:pathLst>
                <a:path extrusionOk="0" h="276" w="171">
                  <a:moveTo>
                    <a:pt x="139" y="87"/>
                  </a:moveTo>
                  <a:lnTo>
                    <a:pt x="139" y="87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5" y="67"/>
                  </a:lnTo>
                  <a:lnTo>
                    <a:pt x="135" y="67"/>
                  </a:lnTo>
                  <a:lnTo>
                    <a:pt x="127" y="26"/>
                  </a:lnTo>
                  <a:lnTo>
                    <a:pt x="127" y="26"/>
                  </a:lnTo>
                  <a:lnTo>
                    <a:pt x="123" y="2"/>
                  </a:lnTo>
                  <a:lnTo>
                    <a:pt x="117" y="2"/>
                  </a:lnTo>
                  <a:lnTo>
                    <a:pt x="109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18" y="83"/>
                  </a:lnTo>
                  <a:lnTo>
                    <a:pt x="18" y="83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32" y="153"/>
                  </a:lnTo>
                  <a:lnTo>
                    <a:pt x="32" y="153"/>
                  </a:lnTo>
                  <a:lnTo>
                    <a:pt x="44" y="217"/>
                  </a:lnTo>
                  <a:lnTo>
                    <a:pt x="44" y="217"/>
                  </a:lnTo>
                  <a:lnTo>
                    <a:pt x="48" y="228"/>
                  </a:lnTo>
                  <a:lnTo>
                    <a:pt x="52" y="240"/>
                  </a:lnTo>
                  <a:lnTo>
                    <a:pt x="52" y="240"/>
                  </a:lnTo>
                  <a:lnTo>
                    <a:pt x="58" y="250"/>
                  </a:lnTo>
                  <a:lnTo>
                    <a:pt x="67" y="260"/>
                  </a:lnTo>
                  <a:lnTo>
                    <a:pt x="77" y="266"/>
                  </a:lnTo>
                  <a:lnTo>
                    <a:pt x="87" y="272"/>
                  </a:lnTo>
                  <a:lnTo>
                    <a:pt x="99" y="274"/>
                  </a:lnTo>
                  <a:lnTo>
                    <a:pt x="111" y="276"/>
                  </a:lnTo>
                  <a:lnTo>
                    <a:pt x="123" y="274"/>
                  </a:lnTo>
                  <a:lnTo>
                    <a:pt x="135" y="270"/>
                  </a:lnTo>
                  <a:lnTo>
                    <a:pt x="135" y="270"/>
                  </a:lnTo>
                  <a:lnTo>
                    <a:pt x="145" y="266"/>
                  </a:lnTo>
                  <a:lnTo>
                    <a:pt x="153" y="258"/>
                  </a:lnTo>
                  <a:lnTo>
                    <a:pt x="161" y="250"/>
                  </a:lnTo>
                  <a:lnTo>
                    <a:pt x="167" y="240"/>
                  </a:lnTo>
                  <a:lnTo>
                    <a:pt x="169" y="230"/>
                  </a:lnTo>
                  <a:lnTo>
                    <a:pt x="171" y="217"/>
                  </a:lnTo>
                  <a:lnTo>
                    <a:pt x="171" y="207"/>
                  </a:lnTo>
                  <a:lnTo>
                    <a:pt x="169" y="195"/>
                  </a:lnTo>
                  <a:lnTo>
                    <a:pt x="169" y="195"/>
                  </a:lnTo>
                  <a:lnTo>
                    <a:pt x="153" y="143"/>
                  </a:lnTo>
                  <a:lnTo>
                    <a:pt x="139" y="87"/>
                  </a:lnTo>
                  <a:lnTo>
                    <a:pt x="139" y="8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14184313" y="8286750"/>
              <a:ext cx="1011237" cy="1316038"/>
            </a:xfrm>
            <a:custGeom>
              <a:rect b="b" l="l" r="r" t="t"/>
              <a:pathLst>
                <a:path extrusionOk="0" h="829" w="637">
                  <a:moveTo>
                    <a:pt x="621" y="229"/>
                  </a:moveTo>
                  <a:lnTo>
                    <a:pt x="621" y="229"/>
                  </a:lnTo>
                  <a:lnTo>
                    <a:pt x="613" y="187"/>
                  </a:lnTo>
                  <a:lnTo>
                    <a:pt x="601" y="151"/>
                  </a:lnTo>
                  <a:lnTo>
                    <a:pt x="591" y="117"/>
                  </a:lnTo>
                  <a:lnTo>
                    <a:pt x="577" y="87"/>
                  </a:lnTo>
                  <a:lnTo>
                    <a:pt x="577" y="87"/>
                  </a:lnTo>
                  <a:lnTo>
                    <a:pt x="563" y="63"/>
                  </a:lnTo>
                  <a:lnTo>
                    <a:pt x="551" y="42"/>
                  </a:lnTo>
                  <a:lnTo>
                    <a:pt x="537" y="26"/>
                  </a:lnTo>
                  <a:lnTo>
                    <a:pt x="525" y="16"/>
                  </a:lnTo>
                  <a:lnTo>
                    <a:pt x="511" y="8"/>
                  </a:lnTo>
                  <a:lnTo>
                    <a:pt x="499" y="2"/>
                  </a:lnTo>
                  <a:lnTo>
                    <a:pt x="489" y="0"/>
                  </a:lnTo>
                  <a:lnTo>
                    <a:pt x="477" y="0"/>
                  </a:lnTo>
                  <a:lnTo>
                    <a:pt x="477" y="0"/>
                  </a:lnTo>
                  <a:lnTo>
                    <a:pt x="469" y="0"/>
                  </a:lnTo>
                  <a:lnTo>
                    <a:pt x="459" y="2"/>
                  </a:lnTo>
                  <a:lnTo>
                    <a:pt x="441" y="10"/>
                  </a:lnTo>
                  <a:lnTo>
                    <a:pt x="441" y="10"/>
                  </a:lnTo>
                  <a:lnTo>
                    <a:pt x="427" y="20"/>
                  </a:lnTo>
                  <a:lnTo>
                    <a:pt x="411" y="34"/>
                  </a:lnTo>
                  <a:lnTo>
                    <a:pt x="399" y="53"/>
                  </a:lnTo>
                  <a:lnTo>
                    <a:pt x="385" y="75"/>
                  </a:lnTo>
                  <a:lnTo>
                    <a:pt x="385" y="75"/>
                  </a:lnTo>
                  <a:lnTo>
                    <a:pt x="375" y="93"/>
                  </a:lnTo>
                  <a:lnTo>
                    <a:pt x="367" y="115"/>
                  </a:lnTo>
                  <a:lnTo>
                    <a:pt x="367" y="115"/>
                  </a:lnTo>
                  <a:lnTo>
                    <a:pt x="363" y="119"/>
                  </a:lnTo>
                  <a:lnTo>
                    <a:pt x="363" y="119"/>
                  </a:lnTo>
                  <a:lnTo>
                    <a:pt x="331" y="141"/>
                  </a:lnTo>
                  <a:lnTo>
                    <a:pt x="296" y="161"/>
                  </a:lnTo>
                  <a:lnTo>
                    <a:pt x="262" y="179"/>
                  </a:lnTo>
                  <a:lnTo>
                    <a:pt x="226" y="195"/>
                  </a:lnTo>
                  <a:lnTo>
                    <a:pt x="156" y="227"/>
                  </a:lnTo>
                  <a:lnTo>
                    <a:pt x="86" y="256"/>
                  </a:lnTo>
                  <a:lnTo>
                    <a:pt x="86" y="25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28" y="276"/>
                  </a:lnTo>
                  <a:lnTo>
                    <a:pt x="28" y="276"/>
                  </a:lnTo>
                  <a:lnTo>
                    <a:pt x="28" y="276"/>
                  </a:lnTo>
                  <a:lnTo>
                    <a:pt x="28" y="276"/>
                  </a:lnTo>
                  <a:lnTo>
                    <a:pt x="28" y="276"/>
                  </a:lnTo>
                  <a:lnTo>
                    <a:pt x="28" y="276"/>
                  </a:lnTo>
                  <a:lnTo>
                    <a:pt x="28" y="276"/>
                  </a:lnTo>
                  <a:lnTo>
                    <a:pt x="28" y="276"/>
                  </a:lnTo>
                  <a:lnTo>
                    <a:pt x="26" y="276"/>
                  </a:lnTo>
                  <a:lnTo>
                    <a:pt x="26" y="276"/>
                  </a:lnTo>
                  <a:lnTo>
                    <a:pt x="26" y="278"/>
                  </a:lnTo>
                  <a:lnTo>
                    <a:pt x="26" y="278"/>
                  </a:lnTo>
                  <a:lnTo>
                    <a:pt x="24" y="278"/>
                  </a:lnTo>
                  <a:lnTo>
                    <a:pt x="24" y="278"/>
                  </a:lnTo>
                  <a:lnTo>
                    <a:pt x="24" y="278"/>
                  </a:lnTo>
                  <a:lnTo>
                    <a:pt x="24" y="278"/>
                  </a:lnTo>
                  <a:lnTo>
                    <a:pt x="24" y="280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2"/>
                  </a:lnTo>
                  <a:lnTo>
                    <a:pt x="22" y="282"/>
                  </a:lnTo>
                  <a:lnTo>
                    <a:pt x="22" y="282"/>
                  </a:lnTo>
                  <a:lnTo>
                    <a:pt x="22" y="282"/>
                  </a:lnTo>
                  <a:lnTo>
                    <a:pt x="22" y="282"/>
                  </a:lnTo>
                  <a:lnTo>
                    <a:pt x="16" y="294"/>
                  </a:lnTo>
                  <a:lnTo>
                    <a:pt x="16" y="294"/>
                  </a:lnTo>
                  <a:lnTo>
                    <a:pt x="14" y="298"/>
                  </a:lnTo>
                  <a:lnTo>
                    <a:pt x="14" y="298"/>
                  </a:lnTo>
                  <a:lnTo>
                    <a:pt x="8" y="324"/>
                  </a:lnTo>
                  <a:lnTo>
                    <a:pt x="2" y="358"/>
                  </a:lnTo>
                  <a:lnTo>
                    <a:pt x="2" y="358"/>
                  </a:lnTo>
                  <a:lnTo>
                    <a:pt x="2" y="358"/>
                  </a:lnTo>
                  <a:lnTo>
                    <a:pt x="2" y="358"/>
                  </a:lnTo>
                  <a:lnTo>
                    <a:pt x="2" y="362"/>
                  </a:lnTo>
                  <a:lnTo>
                    <a:pt x="2" y="362"/>
                  </a:lnTo>
                  <a:lnTo>
                    <a:pt x="2" y="364"/>
                  </a:lnTo>
                  <a:lnTo>
                    <a:pt x="2" y="364"/>
                  </a:lnTo>
                  <a:lnTo>
                    <a:pt x="2" y="366"/>
                  </a:lnTo>
                  <a:lnTo>
                    <a:pt x="2" y="366"/>
                  </a:lnTo>
                  <a:lnTo>
                    <a:pt x="2" y="374"/>
                  </a:lnTo>
                  <a:lnTo>
                    <a:pt x="2" y="374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0" y="400"/>
                  </a:lnTo>
                  <a:lnTo>
                    <a:pt x="0" y="400"/>
                  </a:lnTo>
                  <a:lnTo>
                    <a:pt x="0" y="400"/>
                  </a:lnTo>
                  <a:lnTo>
                    <a:pt x="0" y="400"/>
                  </a:lnTo>
                  <a:lnTo>
                    <a:pt x="0" y="408"/>
                  </a:lnTo>
                  <a:lnTo>
                    <a:pt x="0" y="408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2" y="449"/>
                  </a:lnTo>
                  <a:lnTo>
                    <a:pt x="4" y="481"/>
                  </a:lnTo>
                  <a:lnTo>
                    <a:pt x="10" y="511"/>
                  </a:lnTo>
                  <a:lnTo>
                    <a:pt x="16" y="533"/>
                  </a:lnTo>
                  <a:lnTo>
                    <a:pt x="16" y="533"/>
                  </a:lnTo>
                  <a:lnTo>
                    <a:pt x="20" y="543"/>
                  </a:lnTo>
                  <a:lnTo>
                    <a:pt x="20" y="543"/>
                  </a:lnTo>
                  <a:lnTo>
                    <a:pt x="22" y="545"/>
                  </a:lnTo>
                  <a:lnTo>
                    <a:pt x="22" y="545"/>
                  </a:lnTo>
                  <a:lnTo>
                    <a:pt x="22" y="547"/>
                  </a:lnTo>
                  <a:lnTo>
                    <a:pt x="22" y="547"/>
                  </a:lnTo>
                  <a:lnTo>
                    <a:pt x="26" y="551"/>
                  </a:lnTo>
                  <a:lnTo>
                    <a:pt x="26" y="551"/>
                  </a:lnTo>
                  <a:lnTo>
                    <a:pt x="26" y="551"/>
                  </a:lnTo>
                  <a:lnTo>
                    <a:pt x="26" y="551"/>
                  </a:lnTo>
                  <a:lnTo>
                    <a:pt x="26" y="551"/>
                  </a:lnTo>
                  <a:lnTo>
                    <a:pt x="26" y="551"/>
                  </a:lnTo>
                  <a:lnTo>
                    <a:pt x="26" y="551"/>
                  </a:lnTo>
                  <a:lnTo>
                    <a:pt x="28" y="551"/>
                  </a:lnTo>
                  <a:lnTo>
                    <a:pt x="28" y="551"/>
                  </a:lnTo>
                  <a:lnTo>
                    <a:pt x="28" y="551"/>
                  </a:lnTo>
                  <a:lnTo>
                    <a:pt x="28" y="551"/>
                  </a:lnTo>
                  <a:lnTo>
                    <a:pt x="28" y="551"/>
                  </a:lnTo>
                  <a:lnTo>
                    <a:pt x="28" y="551"/>
                  </a:lnTo>
                  <a:lnTo>
                    <a:pt x="28" y="551"/>
                  </a:lnTo>
                  <a:lnTo>
                    <a:pt x="28" y="551"/>
                  </a:lnTo>
                  <a:lnTo>
                    <a:pt x="30" y="551"/>
                  </a:lnTo>
                  <a:lnTo>
                    <a:pt x="30" y="551"/>
                  </a:lnTo>
                  <a:lnTo>
                    <a:pt x="86" y="573"/>
                  </a:lnTo>
                  <a:lnTo>
                    <a:pt x="86" y="573"/>
                  </a:lnTo>
                  <a:lnTo>
                    <a:pt x="156" y="599"/>
                  </a:lnTo>
                  <a:lnTo>
                    <a:pt x="226" y="632"/>
                  </a:lnTo>
                  <a:lnTo>
                    <a:pt x="262" y="648"/>
                  </a:lnTo>
                  <a:lnTo>
                    <a:pt x="296" y="668"/>
                  </a:lnTo>
                  <a:lnTo>
                    <a:pt x="331" y="688"/>
                  </a:lnTo>
                  <a:lnTo>
                    <a:pt x="363" y="708"/>
                  </a:lnTo>
                  <a:lnTo>
                    <a:pt x="363" y="708"/>
                  </a:lnTo>
                  <a:lnTo>
                    <a:pt x="367" y="714"/>
                  </a:lnTo>
                  <a:lnTo>
                    <a:pt x="367" y="714"/>
                  </a:lnTo>
                  <a:lnTo>
                    <a:pt x="375" y="734"/>
                  </a:lnTo>
                  <a:lnTo>
                    <a:pt x="385" y="754"/>
                  </a:lnTo>
                  <a:lnTo>
                    <a:pt x="385" y="754"/>
                  </a:lnTo>
                  <a:lnTo>
                    <a:pt x="399" y="774"/>
                  </a:lnTo>
                  <a:lnTo>
                    <a:pt x="411" y="792"/>
                  </a:lnTo>
                  <a:lnTo>
                    <a:pt x="427" y="807"/>
                  </a:lnTo>
                  <a:lnTo>
                    <a:pt x="441" y="819"/>
                  </a:lnTo>
                  <a:lnTo>
                    <a:pt x="441" y="819"/>
                  </a:lnTo>
                  <a:lnTo>
                    <a:pt x="459" y="825"/>
                  </a:lnTo>
                  <a:lnTo>
                    <a:pt x="475" y="829"/>
                  </a:lnTo>
                  <a:lnTo>
                    <a:pt x="475" y="829"/>
                  </a:lnTo>
                  <a:lnTo>
                    <a:pt x="475" y="829"/>
                  </a:lnTo>
                  <a:lnTo>
                    <a:pt x="477" y="829"/>
                  </a:lnTo>
                  <a:lnTo>
                    <a:pt x="477" y="829"/>
                  </a:lnTo>
                  <a:lnTo>
                    <a:pt x="489" y="827"/>
                  </a:lnTo>
                  <a:lnTo>
                    <a:pt x="499" y="825"/>
                  </a:lnTo>
                  <a:lnTo>
                    <a:pt x="511" y="819"/>
                  </a:lnTo>
                  <a:lnTo>
                    <a:pt x="525" y="811"/>
                  </a:lnTo>
                  <a:lnTo>
                    <a:pt x="537" y="801"/>
                  </a:lnTo>
                  <a:lnTo>
                    <a:pt x="551" y="784"/>
                  </a:lnTo>
                  <a:lnTo>
                    <a:pt x="563" y="766"/>
                  </a:lnTo>
                  <a:lnTo>
                    <a:pt x="577" y="740"/>
                  </a:lnTo>
                  <a:lnTo>
                    <a:pt x="577" y="740"/>
                  </a:lnTo>
                  <a:lnTo>
                    <a:pt x="591" y="710"/>
                  </a:lnTo>
                  <a:lnTo>
                    <a:pt x="601" y="676"/>
                  </a:lnTo>
                  <a:lnTo>
                    <a:pt x="613" y="640"/>
                  </a:lnTo>
                  <a:lnTo>
                    <a:pt x="621" y="599"/>
                  </a:lnTo>
                  <a:lnTo>
                    <a:pt x="621" y="599"/>
                  </a:lnTo>
                  <a:lnTo>
                    <a:pt x="627" y="555"/>
                  </a:lnTo>
                  <a:lnTo>
                    <a:pt x="633" y="509"/>
                  </a:lnTo>
                  <a:lnTo>
                    <a:pt x="635" y="463"/>
                  </a:lnTo>
                  <a:lnTo>
                    <a:pt x="637" y="414"/>
                  </a:lnTo>
                  <a:lnTo>
                    <a:pt x="637" y="414"/>
                  </a:lnTo>
                  <a:lnTo>
                    <a:pt x="635" y="366"/>
                  </a:lnTo>
                  <a:lnTo>
                    <a:pt x="633" y="318"/>
                  </a:lnTo>
                  <a:lnTo>
                    <a:pt x="627" y="274"/>
                  </a:lnTo>
                  <a:lnTo>
                    <a:pt x="621" y="229"/>
                  </a:lnTo>
                  <a:lnTo>
                    <a:pt x="621" y="229"/>
                  </a:lnTo>
                  <a:close/>
                  <a:moveTo>
                    <a:pt x="543" y="724"/>
                  </a:moveTo>
                  <a:lnTo>
                    <a:pt x="543" y="724"/>
                  </a:lnTo>
                  <a:lnTo>
                    <a:pt x="527" y="752"/>
                  </a:lnTo>
                  <a:lnTo>
                    <a:pt x="519" y="764"/>
                  </a:lnTo>
                  <a:lnTo>
                    <a:pt x="511" y="772"/>
                  </a:lnTo>
                  <a:lnTo>
                    <a:pt x="503" y="780"/>
                  </a:lnTo>
                  <a:lnTo>
                    <a:pt x="495" y="786"/>
                  </a:lnTo>
                  <a:lnTo>
                    <a:pt x="485" y="788"/>
                  </a:lnTo>
                  <a:lnTo>
                    <a:pt x="477" y="790"/>
                  </a:lnTo>
                  <a:lnTo>
                    <a:pt x="477" y="790"/>
                  </a:lnTo>
                  <a:lnTo>
                    <a:pt x="477" y="790"/>
                  </a:lnTo>
                  <a:lnTo>
                    <a:pt x="477" y="790"/>
                  </a:lnTo>
                  <a:lnTo>
                    <a:pt x="469" y="788"/>
                  </a:lnTo>
                  <a:lnTo>
                    <a:pt x="461" y="784"/>
                  </a:lnTo>
                  <a:lnTo>
                    <a:pt x="461" y="784"/>
                  </a:lnTo>
                  <a:lnTo>
                    <a:pt x="449" y="776"/>
                  </a:lnTo>
                  <a:lnTo>
                    <a:pt x="439" y="766"/>
                  </a:lnTo>
                  <a:lnTo>
                    <a:pt x="429" y="752"/>
                  </a:lnTo>
                  <a:lnTo>
                    <a:pt x="419" y="736"/>
                  </a:lnTo>
                  <a:lnTo>
                    <a:pt x="419" y="736"/>
                  </a:lnTo>
                  <a:lnTo>
                    <a:pt x="407" y="714"/>
                  </a:lnTo>
                  <a:lnTo>
                    <a:pt x="399" y="690"/>
                  </a:lnTo>
                  <a:lnTo>
                    <a:pt x="389" y="664"/>
                  </a:lnTo>
                  <a:lnTo>
                    <a:pt x="381" y="636"/>
                  </a:lnTo>
                  <a:lnTo>
                    <a:pt x="375" y="605"/>
                  </a:lnTo>
                  <a:lnTo>
                    <a:pt x="369" y="573"/>
                  </a:lnTo>
                  <a:lnTo>
                    <a:pt x="365" y="541"/>
                  </a:lnTo>
                  <a:lnTo>
                    <a:pt x="361" y="505"/>
                  </a:lnTo>
                  <a:lnTo>
                    <a:pt x="463" y="483"/>
                  </a:lnTo>
                  <a:lnTo>
                    <a:pt x="463" y="483"/>
                  </a:lnTo>
                  <a:lnTo>
                    <a:pt x="457" y="473"/>
                  </a:lnTo>
                  <a:lnTo>
                    <a:pt x="457" y="473"/>
                  </a:lnTo>
                  <a:lnTo>
                    <a:pt x="451" y="461"/>
                  </a:lnTo>
                  <a:lnTo>
                    <a:pt x="447" y="447"/>
                  </a:lnTo>
                  <a:lnTo>
                    <a:pt x="445" y="431"/>
                  </a:lnTo>
                  <a:lnTo>
                    <a:pt x="445" y="414"/>
                  </a:lnTo>
                  <a:lnTo>
                    <a:pt x="445" y="414"/>
                  </a:lnTo>
                  <a:lnTo>
                    <a:pt x="445" y="396"/>
                  </a:lnTo>
                  <a:lnTo>
                    <a:pt x="447" y="380"/>
                  </a:lnTo>
                  <a:lnTo>
                    <a:pt x="451" y="366"/>
                  </a:lnTo>
                  <a:lnTo>
                    <a:pt x="457" y="354"/>
                  </a:lnTo>
                  <a:lnTo>
                    <a:pt x="457" y="354"/>
                  </a:lnTo>
                  <a:lnTo>
                    <a:pt x="463" y="344"/>
                  </a:lnTo>
                  <a:lnTo>
                    <a:pt x="361" y="322"/>
                  </a:lnTo>
                  <a:lnTo>
                    <a:pt x="361" y="322"/>
                  </a:lnTo>
                  <a:lnTo>
                    <a:pt x="365" y="288"/>
                  </a:lnTo>
                  <a:lnTo>
                    <a:pt x="369" y="254"/>
                  </a:lnTo>
                  <a:lnTo>
                    <a:pt x="375" y="221"/>
                  </a:lnTo>
                  <a:lnTo>
                    <a:pt x="381" y="191"/>
                  </a:lnTo>
                  <a:lnTo>
                    <a:pt x="389" y="163"/>
                  </a:lnTo>
                  <a:lnTo>
                    <a:pt x="399" y="137"/>
                  </a:lnTo>
                  <a:lnTo>
                    <a:pt x="407" y="113"/>
                  </a:lnTo>
                  <a:lnTo>
                    <a:pt x="419" y="93"/>
                  </a:lnTo>
                  <a:lnTo>
                    <a:pt x="419" y="93"/>
                  </a:lnTo>
                  <a:lnTo>
                    <a:pt x="429" y="75"/>
                  </a:lnTo>
                  <a:lnTo>
                    <a:pt x="439" y="61"/>
                  </a:lnTo>
                  <a:lnTo>
                    <a:pt x="449" y="51"/>
                  </a:lnTo>
                  <a:lnTo>
                    <a:pt x="461" y="42"/>
                  </a:lnTo>
                  <a:lnTo>
                    <a:pt x="461" y="42"/>
                  </a:lnTo>
                  <a:lnTo>
                    <a:pt x="469" y="38"/>
                  </a:lnTo>
                  <a:lnTo>
                    <a:pt x="477" y="36"/>
                  </a:lnTo>
                  <a:lnTo>
                    <a:pt x="477" y="36"/>
                  </a:lnTo>
                  <a:lnTo>
                    <a:pt x="485" y="38"/>
                  </a:lnTo>
                  <a:lnTo>
                    <a:pt x="495" y="42"/>
                  </a:lnTo>
                  <a:lnTo>
                    <a:pt x="503" y="46"/>
                  </a:lnTo>
                  <a:lnTo>
                    <a:pt x="511" y="55"/>
                  </a:lnTo>
                  <a:lnTo>
                    <a:pt x="519" y="65"/>
                  </a:lnTo>
                  <a:lnTo>
                    <a:pt x="527" y="75"/>
                  </a:lnTo>
                  <a:lnTo>
                    <a:pt x="543" y="103"/>
                  </a:lnTo>
                  <a:lnTo>
                    <a:pt x="543" y="103"/>
                  </a:lnTo>
                  <a:lnTo>
                    <a:pt x="555" y="131"/>
                  </a:lnTo>
                  <a:lnTo>
                    <a:pt x="567" y="165"/>
                  </a:lnTo>
                  <a:lnTo>
                    <a:pt x="577" y="201"/>
                  </a:lnTo>
                  <a:lnTo>
                    <a:pt x="585" y="240"/>
                  </a:lnTo>
                  <a:lnTo>
                    <a:pt x="591" y="280"/>
                  </a:lnTo>
                  <a:lnTo>
                    <a:pt x="595" y="324"/>
                  </a:lnTo>
                  <a:lnTo>
                    <a:pt x="599" y="368"/>
                  </a:lnTo>
                  <a:lnTo>
                    <a:pt x="599" y="414"/>
                  </a:lnTo>
                  <a:lnTo>
                    <a:pt x="599" y="414"/>
                  </a:lnTo>
                  <a:lnTo>
                    <a:pt x="599" y="459"/>
                  </a:lnTo>
                  <a:lnTo>
                    <a:pt x="595" y="503"/>
                  </a:lnTo>
                  <a:lnTo>
                    <a:pt x="591" y="547"/>
                  </a:lnTo>
                  <a:lnTo>
                    <a:pt x="585" y="587"/>
                  </a:lnTo>
                  <a:lnTo>
                    <a:pt x="577" y="628"/>
                  </a:lnTo>
                  <a:lnTo>
                    <a:pt x="567" y="662"/>
                  </a:lnTo>
                  <a:lnTo>
                    <a:pt x="555" y="696"/>
                  </a:lnTo>
                  <a:lnTo>
                    <a:pt x="543" y="724"/>
                  </a:lnTo>
                  <a:lnTo>
                    <a:pt x="543" y="72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13741400" y="8750300"/>
              <a:ext cx="114300" cy="385763"/>
            </a:xfrm>
            <a:custGeom>
              <a:rect b="b" l="l" r="r" t="t"/>
              <a:pathLst>
                <a:path extrusionOk="0" h="243" w="72">
                  <a:moveTo>
                    <a:pt x="72" y="0"/>
                  </a:moveTo>
                  <a:lnTo>
                    <a:pt x="72" y="0"/>
                  </a:lnTo>
                  <a:lnTo>
                    <a:pt x="58" y="10"/>
                  </a:lnTo>
                  <a:lnTo>
                    <a:pt x="42" y="22"/>
                  </a:lnTo>
                  <a:lnTo>
                    <a:pt x="30" y="34"/>
                  </a:lnTo>
                  <a:lnTo>
                    <a:pt x="20" y="50"/>
                  </a:lnTo>
                  <a:lnTo>
                    <a:pt x="10" y="66"/>
                  </a:lnTo>
                  <a:lnTo>
                    <a:pt x="4" y="84"/>
                  </a:lnTo>
                  <a:lnTo>
                    <a:pt x="0" y="10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41"/>
                  </a:lnTo>
                  <a:lnTo>
                    <a:pt x="4" y="161"/>
                  </a:lnTo>
                  <a:lnTo>
                    <a:pt x="10" y="177"/>
                  </a:lnTo>
                  <a:lnTo>
                    <a:pt x="20" y="193"/>
                  </a:lnTo>
                  <a:lnTo>
                    <a:pt x="30" y="209"/>
                  </a:lnTo>
                  <a:lnTo>
                    <a:pt x="42" y="223"/>
                  </a:lnTo>
                  <a:lnTo>
                    <a:pt x="58" y="233"/>
                  </a:lnTo>
                  <a:lnTo>
                    <a:pt x="72" y="243"/>
                  </a:lnTo>
                  <a:lnTo>
                    <a:pt x="72" y="243"/>
                  </a:lnTo>
                  <a:lnTo>
                    <a:pt x="64" y="215"/>
                  </a:lnTo>
                  <a:lnTo>
                    <a:pt x="58" y="189"/>
                  </a:lnTo>
                  <a:lnTo>
                    <a:pt x="54" y="159"/>
                  </a:lnTo>
                  <a:lnTo>
                    <a:pt x="52" y="131"/>
                  </a:lnTo>
                  <a:lnTo>
                    <a:pt x="52" y="131"/>
                  </a:lnTo>
                  <a:lnTo>
                    <a:pt x="54" y="98"/>
                  </a:lnTo>
                  <a:lnTo>
                    <a:pt x="58" y="64"/>
                  </a:lnTo>
                  <a:lnTo>
                    <a:pt x="64" y="3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13855700" y="8724900"/>
              <a:ext cx="331787" cy="436563"/>
            </a:xfrm>
            <a:custGeom>
              <a:rect b="b" l="l" r="r" t="t"/>
              <a:pathLst>
                <a:path extrusionOk="0" h="275" w="209">
                  <a:moveTo>
                    <a:pt x="159" y="275"/>
                  </a:moveTo>
                  <a:lnTo>
                    <a:pt x="159" y="275"/>
                  </a:lnTo>
                  <a:lnTo>
                    <a:pt x="173" y="275"/>
                  </a:lnTo>
                  <a:lnTo>
                    <a:pt x="183" y="275"/>
                  </a:lnTo>
                  <a:lnTo>
                    <a:pt x="209" y="275"/>
                  </a:lnTo>
                  <a:lnTo>
                    <a:pt x="209" y="275"/>
                  </a:lnTo>
                  <a:lnTo>
                    <a:pt x="209" y="273"/>
                  </a:lnTo>
                  <a:lnTo>
                    <a:pt x="209" y="273"/>
                  </a:lnTo>
                  <a:lnTo>
                    <a:pt x="209" y="273"/>
                  </a:lnTo>
                  <a:lnTo>
                    <a:pt x="209" y="273"/>
                  </a:lnTo>
                  <a:lnTo>
                    <a:pt x="209" y="273"/>
                  </a:lnTo>
                  <a:lnTo>
                    <a:pt x="209" y="273"/>
                  </a:lnTo>
                  <a:lnTo>
                    <a:pt x="209" y="271"/>
                  </a:lnTo>
                  <a:lnTo>
                    <a:pt x="209" y="271"/>
                  </a:lnTo>
                  <a:lnTo>
                    <a:pt x="207" y="271"/>
                  </a:lnTo>
                  <a:lnTo>
                    <a:pt x="207" y="271"/>
                  </a:lnTo>
                  <a:lnTo>
                    <a:pt x="207" y="269"/>
                  </a:lnTo>
                  <a:lnTo>
                    <a:pt x="207" y="269"/>
                  </a:lnTo>
                  <a:lnTo>
                    <a:pt x="207" y="267"/>
                  </a:lnTo>
                  <a:lnTo>
                    <a:pt x="207" y="267"/>
                  </a:lnTo>
                  <a:lnTo>
                    <a:pt x="207" y="267"/>
                  </a:lnTo>
                  <a:lnTo>
                    <a:pt x="207" y="267"/>
                  </a:lnTo>
                  <a:lnTo>
                    <a:pt x="205" y="265"/>
                  </a:lnTo>
                  <a:lnTo>
                    <a:pt x="205" y="265"/>
                  </a:lnTo>
                  <a:lnTo>
                    <a:pt x="205" y="265"/>
                  </a:lnTo>
                  <a:lnTo>
                    <a:pt x="205" y="265"/>
                  </a:lnTo>
                  <a:lnTo>
                    <a:pt x="205" y="263"/>
                  </a:lnTo>
                  <a:lnTo>
                    <a:pt x="205" y="263"/>
                  </a:lnTo>
                  <a:lnTo>
                    <a:pt x="197" y="239"/>
                  </a:lnTo>
                  <a:lnTo>
                    <a:pt x="193" y="209"/>
                  </a:lnTo>
                  <a:lnTo>
                    <a:pt x="189" y="175"/>
                  </a:lnTo>
                  <a:lnTo>
                    <a:pt x="187" y="138"/>
                  </a:lnTo>
                  <a:lnTo>
                    <a:pt x="187" y="138"/>
                  </a:lnTo>
                  <a:lnTo>
                    <a:pt x="189" y="104"/>
                  </a:lnTo>
                  <a:lnTo>
                    <a:pt x="191" y="72"/>
                  </a:lnTo>
                  <a:lnTo>
                    <a:pt x="195" y="44"/>
                  </a:lnTo>
                  <a:lnTo>
                    <a:pt x="201" y="20"/>
                  </a:lnTo>
                  <a:lnTo>
                    <a:pt x="201" y="20"/>
                  </a:lnTo>
                  <a:lnTo>
                    <a:pt x="203" y="14"/>
                  </a:lnTo>
                  <a:lnTo>
                    <a:pt x="203" y="14"/>
                  </a:lnTo>
                  <a:lnTo>
                    <a:pt x="205" y="12"/>
                  </a:lnTo>
                  <a:lnTo>
                    <a:pt x="205" y="12"/>
                  </a:lnTo>
                  <a:lnTo>
                    <a:pt x="205" y="12"/>
                  </a:lnTo>
                  <a:lnTo>
                    <a:pt x="205" y="12"/>
                  </a:lnTo>
                  <a:lnTo>
                    <a:pt x="205" y="10"/>
                  </a:lnTo>
                  <a:lnTo>
                    <a:pt x="205" y="10"/>
                  </a:lnTo>
                  <a:lnTo>
                    <a:pt x="205" y="10"/>
                  </a:lnTo>
                  <a:lnTo>
                    <a:pt x="205" y="10"/>
                  </a:lnTo>
                  <a:lnTo>
                    <a:pt x="207" y="8"/>
                  </a:lnTo>
                  <a:lnTo>
                    <a:pt x="207" y="8"/>
                  </a:lnTo>
                  <a:lnTo>
                    <a:pt x="207" y="8"/>
                  </a:lnTo>
                  <a:lnTo>
                    <a:pt x="207" y="8"/>
                  </a:lnTo>
                  <a:lnTo>
                    <a:pt x="207" y="6"/>
                  </a:lnTo>
                  <a:lnTo>
                    <a:pt x="207" y="6"/>
                  </a:lnTo>
                  <a:lnTo>
                    <a:pt x="207" y="6"/>
                  </a:lnTo>
                  <a:lnTo>
                    <a:pt x="207" y="6"/>
                  </a:lnTo>
                  <a:lnTo>
                    <a:pt x="209" y="4"/>
                  </a:lnTo>
                  <a:lnTo>
                    <a:pt x="209" y="4"/>
                  </a:lnTo>
                  <a:lnTo>
                    <a:pt x="209" y="4"/>
                  </a:lnTo>
                  <a:lnTo>
                    <a:pt x="209" y="4"/>
                  </a:lnTo>
                  <a:lnTo>
                    <a:pt x="209" y="2"/>
                  </a:lnTo>
                  <a:lnTo>
                    <a:pt x="209" y="2"/>
                  </a:lnTo>
                  <a:lnTo>
                    <a:pt x="209" y="2"/>
                  </a:lnTo>
                  <a:lnTo>
                    <a:pt x="209" y="2"/>
                  </a:lnTo>
                  <a:lnTo>
                    <a:pt x="209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44" y="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14" y="40"/>
                  </a:lnTo>
                  <a:lnTo>
                    <a:pt x="6" y="74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2" y="175"/>
                  </a:lnTo>
                  <a:lnTo>
                    <a:pt x="6" y="205"/>
                  </a:lnTo>
                  <a:lnTo>
                    <a:pt x="12" y="233"/>
                  </a:lnTo>
                  <a:lnTo>
                    <a:pt x="22" y="261"/>
                  </a:lnTo>
                  <a:lnTo>
                    <a:pt x="22" y="261"/>
                  </a:lnTo>
                  <a:lnTo>
                    <a:pt x="26" y="269"/>
                  </a:lnTo>
                  <a:lnTo>
                    <a:pt x="26" y="269"/>
                  </a:lnTo>
                  <a:lnTo>
                    <a:pt x="26" y="269"/>
                  </a:lnTo>
                  <a:lnTo>
                    <a:pt x="26" y="269"/>
                  </a:lnTo>
                  <a:lnTo>
                    <a:pt x="46" y="273"/>
                  </a:lnTo>
                  <a:lnTo>
                    <a:pt x="66" y="275"/>
                  </a:lnTo>
                  <a:lnTo>
                    <a:pt x="159" y="27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14919325" y="8855075"/>
              <a:ext cx="44450" cy="176213"/>
            </a:xfrm>
            <a:custGeom>
              <a:rect b="b" l="l" r="r" t="t"/>
              <a:pathLst>
                <a:path extrusionOk="0" h="111" w="28">
                  <a:moveTo>
                    <a:pt x="14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6"/>
                  </a:lnTo>
                  <a:lnTo>
                    <a:pt x="2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71"/>
                  </a:lnTo>
                  <a:lnTo>
                    <a:pt x="4" y="85"/>
                  </a:lnTo>
                  <a:lnTo>
                    <a:pt x="6" y="97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16" y="109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4" y="95"/>
                  </a:lnTo>
                  <a:lnTo>
                    <a:pt x="26" y="83"/>
                  </a:lnTo>
                  <a:lnTo>
                    <a:pt x="28" y="71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8" y="42"/>
                  </a:lnTo>
                  <a:lnTo>
                    <a:pt x="26" y="28"/>
                  </a:lnTo>
                  <a:lnTo>
                    <a:pt x="24" y="1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Blank Slide">
  <p:cSld name="6_Blank Slide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4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6" name="Google Shape;156;p14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7" name="Google Shape;15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4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59" name="Google Shape;1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4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" name="Google Shape;161;p14"/>
          <p:cNvGrpSpPr/>
          <p:nvPr/>
        </p:nvGrpSpPr>
        <p:grpSpPr>
          <a:xfrm>
            <a:off x="22363036" y="12049032"/>
            <a:ext cx="976864" cy="992854"/>
            <a:chOff x="16329025" y="8216900"/>
            <a:chExt cx="1454150" cy="1477963"/>
          </a:xfrm>
        </p:grpSpPr>
        <p:sp>
          <p:nvSpPr>
            <p:cNvPr id="162" name="Google Shape;162;p14"/>
            <p:cNvSpPr/>
            <p:nvPr/>
          </p:nvSpPr>
          <p:spPr>
            <a:xfrm>
              <a:off x="16487775" y="8380413"/>
              <a:ext cx="1136650" cy="1150938"/>
            </a:xfrm>
            <a:custGeom>
              <a:rect b="b" l="l" r="r" t="t"/>
              <a:pathLst>
                <a:path extrusionOk="0" h="725" w="716">
                  <a:moveTo>
                    <a:pt x="48" y="181"/>
                  </a:moveTo>
                  <a:lnTo>
                    <a:pt x="48" y="181"/>
                  </a:lnTo>
                  <a:lnTo>
                    <a:pt x="38" y="203"/>
                  </a:lnTo>
                  <a:lnTo>
                    <a:pt x="28" y="223"/>
                  </a:lnTo>
                  <a:lnTo>
                    <a:pt x="20" y="245"/>
                  </a:lnTo>
                  <a:lnTo>
                    <a:pt x="12" y="267"/>
                  </a:lnTo>
                  <a:lnTo>
                    <a:pt x="8" y="291"/>
                  </a:lnTo>
                  <a:lnTo>
                    <a:pt x="4" y="313"/>
                  </a:lnTo>
                  <a:lnTo>
                    <a:pt x="0" y="337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2" y="400"/>
                  </a:lnTo>
                  <a:lnTo>
                    <a:pt x="8" y="436"/>
                  </a:lnTo>
                  <a:lnTo>
                    <a:pt x="16" y="470"/>
                  </a:lnTo>
                  <a:lnTo>
                    <a:pt x="28" y="504"/>
                  </a:lnTo>
                  <a:lnTo>
                    <a:pt x="44" y="536"/>
                  </a:lnTo>
                  <a:lnTo>
                    <a:pt x="60" y="567"/>
                  </a:lnTo>
                  <a:lnTo>
                    <a:pt x="82" y="595"/>
                  </a:lnTo>
                  <a:lnTo>
                    <a:pt x="104" y="619"/>
                  </a:lnTo>
                  <a:lnTo>
                    <a:pt x="131" y="643"/>
                  </a:lnTo>
                  <a:lnTo>
                    <a:pt x="159" y="663"/>
                  </a:lnTo>
                  <a:lnTo>
                    <a:pt x="187" y="681"/>
                  </a:lnTo>
                  <a:lnTo>
                    <a:pt x="219" y="697"/>
                  </a:lnTo>
                  <a:lnTo>
                    <a:pt x="251" y="709"/>
                  </a:lnTo>
                  <a:lnTo>
                    <a:pt x="285" y="719"/>
                  </a:lnTo>
                  <a:lnTo>
                    <a:pt x="321" y="723"/>
                  </a:lnTo>
                  <a:lnTo>
                    <a:pt x="357" y="725"/>
                  </a:lnTo>
                  <a:lnTo>
                    <a:pt x="357" y="725"/>
                  </a:lnTo>
                  <a:lnTo>
                    <a:pt x="395" y="723"/>
                  </a:lnTo>
                  <a:lnTo>
                    <a:pt x="429" y="719"/>
                  </a:lnTo>
                  <a:lnTo>
                    <a:pt x="465" y="709"/>
                  </a:lnTo>
                  <a:lnTo>
                    <a:pt x="497" y="697"/>
                  </a:lnTo>
                  <a:lnTo>
                    <a:pt x="530" y="681"/>
                  </a:lnTo>
                  <a:lnTo>
                    <a:pt x="558" y="663"/>
                  </a:lnTo>
                  <a:lnTo>
                    <a:pt x="586" y="643"/>
                  </a:lnTo>
                  <a:lnTo>
                    <a:pt x="612" y="619"/>
                  </a:lnTo>
                  <a:lnTo>
                    <a:pt x="634" y="595"/>
                  </a:lnTo>
                  <a:lnTo>
                    <a:pt x="654" y="567"/>
                  </a:lnTo>
                  <a:lnTo>
                    <a:pt x="672" y="536"/>
                  </a:lnTo>
                  <a:lnTo>
                    <a:pt x="688" y="504"/>
                  </a:lnTo>
                  <a:lnTo>
                    <a:pt x="700" y="470"/>
                  </a:lnTo>
                  <a:lnTo>
                    <a:pt x="708" y="436"/>
                  </a:lnTo>
                  <a:lnTo>
                    <a:pt x="714" y="400"/>
                  </a:lnTo>
                  <a:lnTo>
                    <a:pt x="716" y="364"/>
                  </a:lnTo>
                  <a:lnTo>
                    <a:pt x="716" y="364"/>
                  </a:lnTo>
                  <a:lnTo>
                    <a:pt x="714" y="325"/>
                  </a:lnTo>
                  <a:lnTo>
                    <a:pt x="708" y="289"/>
                  </a:lnTo>
                  <a:lnTo>
                    <a:pt x="700" y="255"/>
                  </a:lnTo>
                  <a:lnTo>
                    <a:pt x="688" y="221"/>
                  </a:lnTo>
                  <a:lnTo>
                    <a:pt x="672" y="191"/>
                  </a:lnTo>
                  <a:lnTo>
                    <a:pt x="654" y="160"/>
                  </a:lnTo>
                  <a:lnTo>
                    <a:pt x="634" y="132"/>
                  </a:lnTo>
                  <a:lnTo>
                    <a:pt x="612" y="106"/>
                  </a:lnTo>
                  <a:lnTo>
                    <a:pt x="586" y="82"/>
                  </a:lnTo>
                  <a:lnTo>
                    <a:pt x="558" y="62"/>
                  </a:lnTo>
                  <a:lnTo>
                    <a:pt x="530" y="44"/>
                  </a:lnTo>
                  <a:lnTo>
                    <a:pt x="497" y="28"/>
                  </a:lnTo>
                  <a:lnTo>
                    <a:pt x="465" y="16"/>
                  </a:lnTo>
                  <a:lnTo>
                    <a:pt x="429" y="8"/>
                  </a:lnTo>
                  <a:lnTo>
                    <a:pt x="395" y="2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33" y="2"/>
                  </a:lnTo>
                  <a:lnTo>
                    <a:pt x="309" y="4"/>
                  </a:lnTo>
                  <a:lnTo>
                    <a:pt x="287" y="8"/>
                  </a:lnTo>
                  <a:lnTo>
                    <a:pt x="263" y="14"/>
                  </a:lnTo>
                  <a:lnTo>
                    <a:pt x="241" y="20"/>
                  </a:lnTo>
                  <a:lnTo>
                    <a:pt x="221" y="28"/>
                  </a:lnTo>
                  <a:lnTo>
                    <a:pt x="199" y="38"/>
                  </a:lnTo>
                  <a:lnTo>
                    <a:pt x="179" y="50"/>
                  </a:lnTo>
                  <a:lnTo>
                    <a:pt x="179" y="118"/>
                  </a:lnTo>
                  <a:lnTo>
                    <a:pt x="203" y="140"/>
                  </a:lnTo>
                  <a:lnTo>
                    <a:pt x="203" y="140"/>
                  </a:lnTo>
                  <a:lnTo>
                    <a:pt x="219" y="130"/>
                  </a:lnTo>
                  <a:lnTo>
                    <a:pt x="237" y="120"/>
                  </a:lnTo>
                  <a:lnTo>
                    <a:pt x="255" y="112"/>
                  </a:lnTo>
                  <a:lnTo>
                    <a:pt x="275" y="104"/>
                  </a:lnTo>
                  <a:lnTo>
                    <a:pt x="295" y="98"/>
                  </a:lnTo>
                  <a:lnTo>
                    <a:pt x="315" y="94"/>
                  </a:lnTo>
                  <a:lnTo>
                    <a:pt x="337" y="92"/>
                  </a:lnTo>
                  <a:lnTo>
                    <a:pt x="357" y="90"/>
                  </a:lnTo>
                  <a:lnTo>
                    <a:pt x="357" y="90"/>
                  </a:lnTo>
                  <a:lnTo>
                    <a:pt x="385" y="92"/>
                  </a:lnTo>
                  <a:lnTo>
                    <a:pt x="411" y="96"/>
                  </a:lnTo>
                  <a:lnTo>
                    <a:pt x="437" y="102"/>
                  </a:lnTo>
                  <a:lnTo>
                    <a:pt x="463" y="112"/>
                  </a:lnTo>
                  <a:lnTo>
                    <a:pt x="485" y="124"/>
                  </a:lnTo>
                  <a:lnTo>
                    <a:pt x="507" y="136"/>
                  </a:lnTo>
                  <a:lnTo>
                    <a:pt x="530" y="152"/>
                  </a:lnTo>
                  <a:lnTo>
                    <a:pt x="548" y="170"/>
                  </a:lnTo>
                  <a:lnTo>
                    <a:pt x="566" y="191"/>
                  </a:lnTo>
                  <a:lnTo>
                    <a:pt x="580" y="211"/>
                  </a:lnTo>
                  <a:lnTo>
                    <a:pt x="594" y="233"/>
                  </a:lnTo>
                  <a:lnTo>
                    <a:pt x="606" y="257"/>
                  </a:lnTo>
                  <a:lnTo>
                    <a:pt x="614" y="281"/>
                  </a:lnTo>
                  <a:lnTo>
                    <a:pt x="622" y="307"/>
                  </a:lnTo>
                  <a:lnTo>
                    <a:pt x="626" y="335"/>
                  </a:lnTo>
                  <a:lnTo>
                    <a:pt x="626" y="364"/>
                  </a:lnTo>
                  <a:lnTo>
                    <a:pt x="626" y="364"/>
                  </a:lnTo>
                  <a:lnTo>
                    <a:pt x="626" y="392"/>
                  </a:lnTo>
                  <a:lnTo>
                    <a:pt x="622" y="418"/>
                  </a:lnTo>
                  <a:lnTo>
                    <a:pt x="614" y="444"/>
                  </a:lnTo>
                  <a:lnTo>
                    <a:pt x="606" y="468"/>
                  </a:lnTo>
                  <a:lnTo>
                    <a:pt x="594" y="492"/>
                  </a:lnTo>
                  <a:lnTo>
                    <a:pt x="580" y="514"/>
                  </a:lnTo>
                  <a:lnTo>
                    <a:pt x="566" y="536"/>
                  </a:lnTo>
                  <a:lnTo>
                    <a:pt x="548" y="555"/>
                  </a:lnTo>
                  <a:lnTo>
                    <a:pt x="530" y="573"/>
                  </a:lnTo>
                  <a:lnTo>
                    <a:pt x="507" y="589"/>
                  </a:lnTo>
                  <a:lnTo>
                    <a:pt x="485" y="603"/>
                  </a:lnTo>
                  <a:lnTo>
                    <a:pt x="463" y="613"/>
                  </a:lnTo>
                  <a:lnTo>
                    <a:pt x="437" y="623"/>
                  </a:lnTo>
                  <a:lnTo>
                    <a:pt x="411" y="629"/>
                  </a:lnTo>
                  <a:lnTo>
                    <a:pt x="385" y="633"/>
                  </a:lnTo>
                  <a:lnTo>
                    <a:pt x="357" y="635"/>
                  </a:lnTo>
                  <a:lnTo>
                    <a:pt x="357" y="635"/>
                  </a:lnTo>
                  <a:lnTo>
                    <a:pt x="331" y="633"/>
                  </a:lnTo>
                  <a:lnTo>
                    <a:pt x="303" y="629"/>
                  </a:lnTo>
                  <a:lnTo>
                    <a:pt x="279" y="623"/>
                  </a:lnTo>
                  <a:lnTo>
                    <a:pt x="253" y="613"/>
                  </a:lnTo>
                  <a:lnTo>
                    <a:pt x="231" y="603"/>
                  </a:lnTo>
                  <a:lnTo>
                    <a:pt x="209" y="589"/>
                  </a:lnTo>
                  <a:lnTo>
                    <a:pt x="187" y="573"/>
                  </a:lnTo>
                  <a:lnTo>
                    <a:pt x="169" y="555"/>
                  </a:lnTo>
                  <a:lnTo>
                    <a:pt x="151" y="536"/>
                  </a:lnTo>
                  <a:lnTo>
                    <a:pt x="135" y="514"/>
                  </a:lnTo>
                  <a:lnTo>
                    <a:pt x="123" y="492"/>
                  </a:lnTo>
                  <a:lnTo>
                    <a:pt x="111" y="468"/>
                  </a:lnTo>
                  <a:lnTo>
                    <a:pt x="102" y="444"/>
                  </a:lnTo>
                  <a:lnTo>
                    <a:pt x="94" y="418"/>
                  </a:lnTo>
                  <a:lnTo>
                    <a:pt x="90" y="392"/>
                  </a:lnTo>
                  <a:lnTo>
                    <a:pt x="90" y="364"/>
                  </a:lnTo>
                  <a:lnTo>
                    <a:pt x="90" y="364"/>
                  </a:lnTo>
                  <a:lnTo>
                    <a:pt x="90" y="341"/>
                  </a:lnTo>
                  <a:lnTo>
                    <a:pt x="92" y="319"/>
                  </a:lnTo>
                  <a:lnTo>
                    <a:pt x="96" y="299"/>
                  </a:lnTo>
                  <a:lnTo>
                    <a:pt x="102" y="279"/>
                  </a:lnTo>
                  <a:lnTo>
                    <a:pt x="111" y="259"/>
                  </a:lnTo>
                  <a:lnTo>
                    <a:pt x="119" y="241"/>
                  </a:lnTo>
                  <a:lnTo>
                    <a:pt x="129" y="223"/>
                  </a:lnTo>
                  <a:lnTo>
                    <a:pt x="139" y="205"/>
                  </a:lnTo>
                  <a:lnTo>
                    <a:pt x="117" y="181"/>
                  </a:lnTo>
                  <a:lnTo>
                    <a:pt x="117" y="181"/>
                  </a:lnTo>
                  <a:lnTo>
                    <a:pt x="48" y="18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16344900" y="8235950"/>
              <a:ext cx="709612" cy="722313"/>
            </a:xfrm>
            <a:custGeom>
              <a:rect b="b" l="l" r="r" t="t"/>
              <a:pathLst>
                <a:path extrusionOk="0" h="455" w="447">
                  <a:moveTo>
                    <a:pt x="90" y="227"/>
                  </a:moveTo>
                  <a:lnTo>
                    <a:pt x="209" y="227"/>
                  </a:lnTo>
                  <a:lnTo>
                    <a:pt x="367" y="388"/>
                  </a:lnTo>
                  <a:lnTo>
                    <a:pt x="269" y="408"/>
                  </a:lnTo>
                  <a:lnTo>
                    <a:pt x="447" y="455"/>
                  </a:lnTo>
                  <a:lnTo>
                    <a:pt x="403" y="272"/>
                  </a:lnTo>
                  <a:lnTo>
                    <a:pt x="383" y="372"/>
                  </a:lnTo>
                  <a:lnTo>
                    <a:pt x="225" y="211"/>
                  </a:lnTo>
                  <a:lnTo>
                    <a:pt x="225" y="91"/>
                  </a:lnTo>
                  <a:lnTo>
                    <a:pt x="134" y="0"/>
                  </a:lnTo>
                  <a:lnTo>
                    <a:pt x="112" y="115"/>
                  </a:lnTo>
                  <a:lnTo>
                    <a:pt x="0" y="137"/>
                  </a:lnTo>
                  <a:lnTo>
                    <a:pt x="90" y="227"/>
                  </a:lnTo>
                  <a:lnTo>
                    <a:pt x="90" y="22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16771938" y="8670925"/>
              <a:ext cx="569912" cy="573088"/>
            </a:xfrm>
            <a:custGeom>
              <a:rect b="b" l="l" r="r" t="t"/>
              <a:pathLst>
                <a:path extrusionOk="0" h="361" w="359">
                  <a:moveTo>
                    <a:pt x="178" y="271"/>
                  </a:moveTo>
                  <a:lnTo>
                    <a:pt x="178" y="271"/>
                  </a:lnTo>
                  <a:lnTo>
                    <a:pt x="164" y="269"/>
                  </a:lnTo>
                  <a:lnTo>
                    <a:pt x="150" y="265"/>
                  </a:lnTo>
                  <a:lnTo>
                    <a:pt x="136" y="259"/>
                  </a:lnTo>
                  <a:lnTo>
                    <a:pt x="126" y="253"/>
                  </a:lnTo>
                  <a:lnTo>
                    <a:pt x="114" y="243"/>
                  </a:lnTo>
                  <a:lnTo>
                    <a:pt x="106" y="231"/>
                  </a:lnTo>
                  <a:lnTo>
                    <a:pt x="98" y="219"/>
                  </a:lnTo>
                  <a:lnTo>
                    <a:pt x="94" y="205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2" y="201"/>
                  </a:lnTo>
                  <a:lnTo>
                    <a:pt x="4" y="217"/>
                  </a:lnTo>
                  <a:lnTo>
                    <a:pt x="8" y="235"/>
                  </a:lnTo>
                  <a:lnTo>
                    <a:pt x="14" y="251"/>
                  </a:lnTo>
                  <a:lnTo>
                    <a:pt x="22" y="267"/>
                  </a:lnTo>
                  <a:lnTo>
                    <a:pt x="32" y="283"/>
                  </a:lnTo>
                  <a:lnTo>
                    <a:pt x="42" y="295"/>
                  </a:lnTo>
                  <a:lnTo>
                    <a:pt x="54" y="309"/>
                  </a:lnTo>
                  <a:lnTo>
                    <a:pt x="66" y="321"/>
                  </a:lnTo>
                  <a:lnTo>
                    <a:pt x="80" y="331"/>
                  </a:lnTo>
                  <a:lnTo>
                    <a:pt x="94" y="339"/>
                  </a:lnTo>
                  <a:lnTo>
                    <a:pt x="110" y="347"/>
                  </a:lnTo>
                  <a:lnTo>
                    <a:pt x="126" y="353"/>
                  </a:lnTo>
                  <a:lnTo>
                    <a:pt x="144" y="357"/>
                  </a:lnTo>
                  <a:lnTo>
                    <a:pt x="160" y="361"/>
                  </a:lnTo>
                  <a:lnTo>
                    <a:pt x="178" y="361"/>
                  </a:lnTo>
                  <a:lnTo>
                    <a:pt x="178" y="361"/>
                  </a:lnTo>
                  <a:lnTo>
                    <a:pt x="198" y="361"/>
                  </a:lnTo>
                  <a:lnTo>
                    <a:pt x="214" y="357"/>
                  </a:lnTo>
                  <a:lnTo>
                    <a:pt x="232" y="353"/>
                  </a:lnTo>
                  <a:lnTo>
                    <a:pt x="248" y="347"/>
                  </a:lnTo>
                  <a:lnTo>
                    <a:pt x="264" y="339"/>
                  </a:lnTo>
                  <a:lnTo>
                    <a:pt x="278" y="331"/>
                  </a:lnTo>
                  <a:lnTo>
                    <a:pt x="292" y="319"/>
                  </a:lnTo>
                  <a:lnTo>
                    <a:pt x="306" y="309"/>
                  </a:lnTo>
                  <a:lnTo>
                    <a:pt x="316" y="295"/>
                  </a:lnTo>
                  <a:lnTo>
                    <a:pt x="326" y="281"/>
                  </a:lnTo>
                  <a:lnTo>
                    <a:pt x="336" y="267"/>
                  </a:lnTo>
                  <a:lnTo>
                    <a:pt x="345" y="251"/>
                  </a:lnTo>
                  <a:lnTo>
                    <a:pt x="351" y="235"/>
                  </a:lnTo>
                  <a:lnTo>
                    <a:pt x="355" y="217"/>
                  </a:lnTo>
                  <a:lnTo>
                    <a:pt x="357" y="199"/>
                  </a:lnTo>
                  <a:lnTo>
                    <a:pt x="359" y="181"/>
                  </a:lnTo>
                  <a:lnTo>
                    <a:pt x="359" y="181"/>
                  </a:lnTo>
                  <a:lnTo>
                    <a:pt x="357" y="162"/>
                  </a:lnTo>
                  <a:lnTo>
                    <a:pt x="355" y="144"/>
                  </a:lnTo>
                  <a:lnTo>
                    <a:pt x="351" y="126"/>
                  </a:lnTo>
                  <a:lnTo>
                    <a:pt x="345" y="110"/>
                  </a:lnTo>
                  <a:lnTo>
                    <a:pt x="336" y="94"/>
                  </a:lnTo>
                  <a:lnTo>
                    <a:pt x="328" y="78"/>
                  </a:lnTo>
                  <a:lnTo>
                    <a:pt x="318" y="66"/>
                  </a:lnTo>
                  <a:lnTo>
                    <a:pt x="306" y="52"/>
                  </a:lnTo>
                  <a:lnTo>
                    <a:pt x="294" y="40"/>
                  </a:lnTo>
                  <a:lnTo>
                    <a:pt x="280" y="30"/>
                  </a:lnTo>
                  <a:lnTo>
                    <a:pt x="264" y="22"/>
                  </a:lnTo>
                  <a:lnTo>
                    <a:pt x="250" y="14"/>
                  </a:lnTo>
                  <a:lnTo>
                    <a:pt x="234" y="8"/>
                  </a:lnTo>
                  <a:lnTo>
                    <a:pt x="216" y="2"/>
                  </a:lnTo>
                  <a:lnTo>
                    <a:pt x="198" y="0"/>
                  </a:lnTo>
                  <a:lnTo>
                    <a:pt x="180" y="0"/>
                  </a:lnTo>
                  <a:lnTo>
                    <a:pt x="204" y="94"/>
                  </a:lnTo>
                  <a:lnTo>
                    <a:pt x="204" y="94"/>
                  </a:lnTo>
                  <a:lnTo>
                    <a:pt x="218" y="98"/>
                  </a:lnTo>
                  <a:lnTo>
                    <a:pt x="230" y="106"/>
                  </a:lnTo>
                  <a:lnTo>
                    <a:pt x="240" y="114"/>
                  </a:lnTo>
                  <a:lnTo>
                    <a:pt x="250" y="124"/>
                  </a:lnTo>
                  <a:lnTo>
                    <a:pt x="258" y="136"/>
                  </a:lnTo>
                  <a:lnTo>
                    <a:pt x="264" y="150"/>
                  </a:lnTo>
                  <a:lnTo>
                    <a:pt x="266" y="164"/>
                  </a:lnTo>
                  <a:lnTo>
                    <a:pt x="268" y="181"/>
                  </a:lnTo>
                  <a:lnTo>
                    <a:pt x="268" y="181"/>
                  </a:lnTo>
                  <a:lnTo>
                    <a:pt x="266" y="199"/>
                  </a:lnTo>
                  <a:lnTo>
                    <a:pt x="262" y="215"/>
                  </a:lnTo>
                  <a:lnTo>
                    <a:pt x="252" y="231"/>
                  </a:lnTo>
                  <a:lnTo>
                    <a:pt x="242" y="245"/>
                  </a:lnTo>
                  <a:lnTo>
                    <a:pt x="228" y="255"/>
                  </a:lnTo>
                  <a:lnTo>
                    <a:pt x="214" y="263"/>
                  </a:lnTo>
                  <a:lnTo>
                    <a:pt x="196" y="269"/>
                  </a:lnTo>
                  <a:lnTo>
                    <a:pt x="178" y="271"/>
                  </a:lnTo>
                  <a:lnTo>
                    <a:pt x="178" y="27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16329025" y="8216900"/>
              <a:ext cx="1454150" cy="1477963"/>
            </a:xfrm>
            <a:custGeom>
              <a:rect b="b" l="l" r="r" t="t"/>
              <a:pathLst>
                <a:path extrusionOk="0" h="931" w="916">
                  <a:moveTo>
                    <a:pt x="457" y="0"/>
                  </a:moveTo>
                  <a:lnTo>
                    <a:pt x="457" y="0"/>
                  </a:lnTo>
                  <a:lnTo>
                    <a:pt x="431" y="2"/>
                  </a:lnTo>
                  <a:lnTo>
                    <a:pt x="403" y="4"/>
                  </a:lnTo>
                  <a:lnTo>
                    <a:pt x="377" y="8"/>
                  </a:lnTo>
                  <a:lnTo>
                    <a:pt x="349" y="14"/>
                  </a:lnTo>
                  <a:lnTo>
                    <a:pt x="323" y="22"/>
                  </a:lnTo>
                  <a:lnTo>
                    <a:pt x="299" y="30"/>
                  </a:lnTo>
                  <a:lnTo>
                    <a:pt x="273" y="40"/>
                  </a:lnTo>
                  <a:lnTo>
                    <a:pt x="249" y="52"/>
                  </a:lnTo>
                  <a:lnTo>
                    <a:pt x="265" y="70"/>
                  </a:lnTo>
                  <a:lnTo>
                    <a:pt x="265" y="70"/>
                  </a:lnTo>
                  <a:lnTo>
                    <a:pt x="287" y="58"/>
                  </a:lnTo>
                  <a:lnTo>
                    <a:pt x="311" y="50"/>
                  </a:lnTo>
                  <a:lnTo>
                    <a:pt x="335" y="42"/>
                  </a:lnTo>
                  <a:lnTo>
                    <a:pt x="359" y="36"/>
                  </a:lnTo>
                  <a:lnTo>
                    <a:pt x="383" y="30"/>
                  </a:lnTo>
                  <a:lnTo>
                    <a:pt x="407" y="26"/>
                  </a:lnTo>
                  <a:lnTo>
                    <a:pt x="433" y="24"/>
                  </a:lnTo>
                  <a:lnTo>
                    <a:pt x="457" y="24"/>
                  </a:lnTo>
                  <a:lnTo>
                    <a:pt x="457" y="24"/>
                  </a:lnTo>
                  <a:lnTo>
                    <a:pt x="503" y="26"/>
                  </a:lnTo>
                  <a:lnTo>
                    <a:pt x="545" y="32"/>
                  </a:lnTo>
                  <a:lnTo>
                    <a:pt x="587" y="44"/>
                  </a:lnTo>
                  <a:lnTo>
                    <a:pt x="628" y="58"/>
                  </a:lnTo>
                  <a:lnTo>
                    <a:pt x="666" y="76"/>
                  </a:lnTo>
                  <a:lnTo>
                    <a:pt x="702" y="99"/>
                  </a:lnTo>
                  <a:lnTo>
                    <a:pt x="736" y="125"/>
                  </a:lnTo>
                  <a:lnTo>
                    <a:pt x="766" y="153"/>
                  </a:lnTo>
                  <a:lnTo>
                    <a:pt x="794" y="185"/>
                  </a:lnTo>
                  <a:lnTo>
                    <a:pt x="820" y="219"/>
                  </a:lnTo>
                  <a:lnTo>
                    <a:pt x="842" y="255"/>
                  </a:lnTo>
                  <a:lnTo>
                    <a:pt x="860" y="294"/>
                  </a:lnTo>
                  <a:lnTo>
                    <a:pt x="874" y="334"/>
                  </a:lnTo>
                  <a:lnTo>
                    <a:pt x="886" y="376"/>
                  </a:lnTo>
                  <a:lnTo>
                    <a:pt x="892" y="420"/>
                  </a:lnTo>
                  <a:lnTo>
                    <a:pt x="894" y="467"/>
                  </a:lnTo>
                  <a:lnTo>
                    <a:pt x="894" y="467"/>
                  </a:lnTo>
                  <a:lnTo>
                    <a:pt x="892" y="511"/>
                  </a:lnTo>
                  <a:lnTo>
                    <a:pt x="886" y="555"/>
                  </a:lnTo>
                  <a:lnTo>
                    <a:pt x="874" y="597"/>
                  </a:lnTo>
                  <a:lnTo>
                    <a:pt x="860" y="637"/>
                  </a:lnTo>
                  <a:lnTo>
                    <a:pt x="842" y="676"/>
                  </a:lnTo>
                  <a:lnTo>
                    <a:pt x="820" y="714"/>
                  </a:lnTo>
                  <a:lnTo>
                    <a:pt x="794" y="748"/>
                  </a:lnTo>
                  <a:lnTo>
                    <a:pt x="766" y="778"/>
                  </a:lnTo>
                  <a:lnTo>
                    <a:pt x="736" y="806"/>
                  </a:lnTo>
                  <a:lnTo>
                    <a:pt x="702" y="832"/>
                  </a:lnTo>
                  <a:lnTo>
                    <a:pt x="666" y="855"/>
                  </a:lnTo>
                  <a:lnTo>
                    <a:pt x="628" y="873"/>
                  </a:lnTo>
                  <a:lnTo>
                    <a:pt x="587" y="889"/>
                  </a:lnTo>
                  <a:lnTo>
                    <a:pt x="545" y="899"/>
                  </a:lnTo>
                  <a:lnTo>
                    <a:pt x="503" y="907"/>
                  </a:lnTo>
                  <a:lnTo>
                    <a:pt x="457" y="909"/>
                  </a:lnTo>
                  <a:lnTo>
                    <a:pt x="457" y="909"/>
                  </a:lnTo>
                  <a:lnTo>
                    <a:pt x="413" y="907"/>
                  </a:lnTo>
                  <a:lnTo>
                    <a:pt x="371" y="899"/>
                  </a:lnTo>
                  <a:lnTo>
                    <a:pt x="329" y="889"/>
                  </a:lnTo>
                  <a:lnTo>
                    <a:pt x="289" y="873"/>
                  </a:lnTo>
                  <a:lnTo>
                    <a:pt x="251" y="855"/>
                  </a:lnTo>
                  <a:lnTo>
                    <a:pt x="215" y="832"/>
                  </a:lnTo>
                  <a:lnTo>
                    <a:pt x="180" y="806"/>
                  </a:lnTo>
                  <a:lnTo>
                    <a:pt x="150" y="778"/>
                  </a:lnTo>
                  <a:lnTo>
                    <a:pt x="122" y="748"/>
                  </a:lnTo>
                  <a:lnTo>
                    <a:pt x="96" y="714"/>
                  </a:lnTo>
                  <a:lnTo>
                    <a:pt x="74" y="676"/>
                  </a:lnTo>
                  <a:lnTo>
                    <a:pt x="56" y="637"/>
                  </a:lnTo>
                  <a:lnTo>
                    <a:pt x="42" y="597"/>
                  </a:lnTo>
                  <a:lnTo>
                    <a:pt x="30" y="555"/>
                  </a:lnTo>
                  <a:lnTo>
                    <a:pt x="24" y="511"/>
                  </a:lnTo>
                  <a:lnTo>
                    <a:pt x="22" y="467"/>
                  </a:lnTo>
                  <a:lnTo>
                    <a:pt x="22" y="467"/>
                  </a:lnTo>
                  <a:lnTo>
                    <a:pt x="22" y="440"/>
                  </a:lnTo>
                  <a:lnTo>
                    <a:pt x="24" y="414"/>
                  </a:lnTo>
                  <a:lnTo>
                    <a:pt x="28" y="390"/>
                  </a:lnTo>
                  <a:lnTo>
                    <a:pt x="34" y="366"/>
                  </a:lnTo>
                  <a:lnTo>
                    <a:pt x="40" y="340"/>
                  </a:lnTo>
                  <a:lnTo>
                    <a:pt x="48" y="316"/>
                  </a:lnTo>
                  <a:lnTo>
                    <a:pt x="56" y="294"/>
                  </a:lnTo>
                  <a:lnTo>
                    <a:pt x="66" y="269"/>
                  </a:lnTo>
                  <a:lnTo>
                    <a:pt x="50" y="253"/>
                  </a:lnTo>
                  <a:lnTo>
                    <a:pt x="50" y="253"/>
                  </a:lnTo>
                  <a:lnTo>
                    <a:pt x="38" y="277"/>
                  </a:lnTo>
                  <a:lnTo>
                    <a:pt x="28" y="304"/>
                  </a:lnTo>
                  <a:lnTo>
                    <a:pt x="20" y="330"/>
                  </a:lnTo>
                  <a:lnTo>
                    <a:pt x="12" y="356"/>
                  </a:lnTo>
                  <a:lnTo>
                    <a:pt x="6" y="384"/>
                  </a:lnTo>
                  <a:lnTo>
                    <a:pt x="2" y="410"/>
                  </a:lnTo>
                  <a:lnTo>
                    <a:pt x="0" y="438"/>
                  </a:lnTo>
                  <a:lnTo>
                    <a:pt x="0" y="467"/>
                  </a:lnTo>
                  <a:lnTo>
                    <a:pt x="0" y="467"/>
                  </a:lnTo>
                  <a:lnTo>
                    <a:pt x="2" y="513"/>
                  </a:lnTo>
                  <a:lnTo>
                    <a:pt x="8" y="559"/>
                  </a:lnTo>
                  <a:lnTo>
                    <a:pt x="20" y="603"/>
                  </a:lnTo>
                  <a:lnTo>
                    <a:pt x="36" y="647"/>
                  </a:lnTo>
                  <a:lnTo>
                    <a:pt x="54" y="688"/>
                  </a:lnTo>
                  <a:lnTo>
                    <a:pt x="78" y="726"/>
                  </a:lnTo>
                  <a:lnTo>
                    <a:pt x="104" y="762"/>
                  </a:lnTo>
                  <a:lnTo>
                    <a:pt x="134" y="794"/>
                  </a:lnTo>
                  <a:lnTo>
                    <a:pt x="166" y="824"/>
                  </a:lnTo>
                  <a:lnTo>
                    <a:pt x="202" y="851"/>
                  </a:lnTo>
                  <a:lnTo>
                    <a:pt x="241" y="875"/>
                  </a:lnTo>
                  <a:lnTo>
                    <a:pt x="281" y="895"/>
                  </a:lnTo>
                  <a:lnTo>
                    <a:pt x="323" y="911"/>
                  </a:lnTo>
                  <a:lnTo>
                    <a:pt x="365" y="921"/>
                  </a:lnTo>
                  <a:lnTo>
                    <a:pt x="411" y="929"/>
                  </a:lnTo>
                  <a:lnTo>
                    <a:pt x="435" y="931"/>
                  </a:lnTo>
                  <a:lnTo>
                    <a:pt x="457" y="931"/>
                  </a:lnTo>
                  <a:lnTo>
                    <a:pt x="457" y="931"/>
                  </a:lnTo>
                  <a:lnTo>
                    <a:pt x="481" y="931"/>
                  </a:lnTo>
                  <a:lnTo>
                    <a:pt x="505" y="929"/>
                  </a:lnTo>
                  <a:lnTo>
                    <a:pt x="549" y="921"/>
                  </a:lnTo>
                  <a:lnTo>
                    <a:pt x="593" y="911"/>
                  </a:lnTo>
                  <a:lnTo>
                    <a:pt x="636" y="895"/>
                  </a:lnTo>
                  <a:lnTo>
                    <a:pt x="676" y="875"/>
                  </a:lnTo>
                  <a:lnTo>
                    <a:pt x="714" y="851"/>
                  </a:lnTo>
                  <a:lnTo>
                    <a:pt x="750" y="824"/>
                  </a:lnTo>
                  <a:lnTo>
                    <a:pt x="782" y="794"/>
                  </a:lnTo>
                  <a:lnTo>
                    <a:pt x="812" y="762"/>
                  </a:lnTo>
                  <a:lnTo>
                    <a:pt x="838" y="726"/>
                  </a:lnTo>
                  <a:lnTo>
                    <a:pt x="862" y="688"/>
                  </a:lnTo>
                  <a:lnTo>
                    <a:pt x="880" y="647"/>
                  </a:lnTo>
                  <a:lnTo>
                    <a:pt x="896" y="603"/>
                  </a:lnTo>
                  <a:lnTo>
                    <a:pt x="906" y="559"/>
                  </a:lnTo>
                  <a:lnTo>
                    <a:pt x="914" y="513"/>
                  </a:lnTo>
                  <a:lnTo>
                    <a:pt x="916" y="467"/>
                  </a:lnTo>
                  <a:lnTo>
                    <a:pt x="916" y="467"/>
                  </a:lnTo>
                  <a:lnTo>
                    <a:pt x="914" y="418"/>
                  </a:lnTo>
                  <a:lnTo>
                    <a:pt x="906" y="372"/>
                  </a:lnTo>
                  <a:lnTo>
                    <a:pt x="896" y="328"/>
                  </a:lnTo>
                  <a:lnTo>
                    <a:pt x="880" y="286"/>
                  </a:lnTo>
                  <a:lnTo>
                    <a:pt x="862" y="245"/>
                  </a:lnTo>
                  <a:lnTo>
                    <a:pt x="838" y="207"/>
                  </a:lnTo>
                  <a:lnTo>
                    <a:pt x="812" y="171"/>
                  </a:lnTo>
                  <a:lnTo>
                    <a:pt x="782" y="137"/>
                  </a:lnTo>
                  <a:lnTo>
                    <a:pt x="750" y="107"/>
                  </a:lnTo>
                  <a:lnTo>
                    <a:pt x="714" y="80"/>
                  </a:lnTo>
                  <a:lnTo>
                    <a:pt x="676" y="56"/>
                  </a:lnTo>
                  <a:lnTo>
                    <a:pt x="636" y="38"/>
                  </a:lnTo>
                  <a:lnTo>
                    <a:pt x="593" y="22"/>
                  </a:lnTo>
                  <a:lnTo>
                    <a:pt x="549" y="10"/>
                  </a:lnTo>
                  <a:lnTo>
                    <a:pt x="505" y="4"/>
                  </a:lnTo>
                  <a:lnTo>
                    <a:pt x="481" y="2"/>
                  </a:lnTo>
                  <a:lnTo>
                    <a:pt x="457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Blank Slide">
  <p:cSld name="7_Blank Slide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5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9" name="Google Shape;169;p15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0" name="Google Shape;17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5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72" name="Google Shape;17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5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" name="Google Shape;174;p15"/>
          <p:cNvGrpSpPr/>
          <p:nvPr/>
        </p:nvGrpSpPr>
        <p:grpSpPr>
          <a:xfrm>
            <a:off x="22326528" y="12056065"/>
            <a:ext cx="1042988" cy="768910"/>
            <a:chOff x="18992850" y="8383588"/>
            <a:chExt cx="1552575" cy="1144588"/>
          </a:xfrm>
        </p:grpSpPr>
        <p:sp>
          <p:nvSpPr>
            <p:cNvPr id="175" name="Google Shape;175;p15"/>
            <p:cNvSpPr/>
            <p:nvPr/>
          </p:nvSpPr>
          <p:spPr>
            <a:xfrm>
              <a:off x="18992850" y="8383588"/>
              <a:ext cx="1552575" cy="1144588"/>
            </a:xfrm>
            <a:custGeom>
              <a:rect b="b" l="l" r="r" t="t"/>
              <a:pathLst>
                <a:path extrusionOk="0" h="721" w="978">
                  <a:moveTo>
                    <a:pt x="976" y="661"/>
                  </a:moveTo>
                  <a:lnTo>
                    <a:pt x="854" y="102"/>
                  </a:lnTo>
                  <a:lnTo>
                    <a:pt x="854" y="102"/>
                  </a:lnTo>
                  <a:lnTo>
                    <a:pt x="854" y="102"/>
                  </a:lnTo>
                  <a:lnTo>
                    <a:pt x="854" y="102"/>
                  </a:lnTo>
                  <a:lnTo>
                    <a:pt x="852" y="100"/>
                  </a:lnTo>
                  <a:lnTo>
                    <a:pt x="852" y="100"/>
                  </a:lnTo>
                  <a:lnTo>
                    <a:pt x="852" y="100"/>
                  </a:lnTo>
                  <a:lnTo>
                    <a:pt x="852" y="100"/>
                  </a:lnTo>
                  <a:lnTo>
                    <a:pt x="852" y="98"/>
                  </a:lnTo>
                  <a:lnTo>
                    <a:pt x="852" y="98"/>
                  </a:lnTo>
                  <a:lnTo>
                    <a:pt x="852" y="98"/>
                  </a:lnTo>
                  <a:lnTo>
                    <a:pt x="852" y="98"/>
                  </a:lnTo>
                  <a:lnTo>
                    <a:pt x="850" y="98"/>
                  </a:lnTo>
                  <a:lnTo>
                    <a:pt x="850" y="98"/>
                  </a:lnTo>
                  <a:lnTo>
                    <a:pt x="850" y="96"/>
                  </a:lnTo>
                  <a:lnTo>
                    <a:pt x="850" y="96"/>
                  </a:lnTo>
                  <a:lnTo>
                    <a:pt x="850" y="96"/>
                  </a:lnTo>
                  <a:lnTo>
                    <a:pt x="850" y="96"/>
                  </a:lnTo>
                  <a:lnTo>
                    <a:pt x="848" y="96"/>
                  </a:lnTo>
                  <a:lnTo>
                    <a:pt x="848" y="96"/>
                  </a:lnTo>
                  <a:lnTo>
                    <a:pt x="848" y="94"/>
                  </a:lnTo>
                  <a:lnTo>
                    <a:pt x="848" y="94"/>
                  </a:lnTo>
                  <a:lnTo>
                    <a:pt x="846" y="94"/>
                  </a:lnTo>
                  <a:lnTo>
                    <a:pt x="846" y="94"/>
                  </a:lnTo>
                  <a:lnTo>
                    <a:pt x="846" y="94"/>
                  </a:lnTo>
                  <a:lnTo>
                    <a:pt x="846" y="94"/>
                  </a:lnTo>
                  <a:lnTo>
                    <a:pt x="844" y="94"/>
                  </a:lnTo>
                  <a:lnTo>
                    <a:pt x="844" y="94"/>
                  </a:lnTo>
                  <a:lnTo>
                    <a:pt x="842" y="92"/>
                  </a:lnTo>
                  <a:lnTo>
                    <a:pt x="842" y="92"/>
                  </a:lnTo>
                  <a:lnTo>
                    <a:pt x="842" y="92"/>
                  </a:lnTo>
                  <a:lnTo>
                    <a:pt x="716" y="92"/>
                  </a:lnTo>
                  <a:lnTo>
                    <a:pt x="716" y="92"/>
                  </a:lnTo>
                  <a:lnTo>
                    <a:pt x="712" y="94"/>
                  </a:lnTo>
                  <a:lnTo>
                    <a:pt x="708" y="96"/>
                  </a:lnTo>
                  <a:lnTo>
                    <a:pt x="704" y="100"/>
                  </a:lnTo>
                  <a:lnTo>
                    <a:pt x="704" y="104"/>
                  </a:lnTo>
                  <a:lnTo>
                    <a:pt x="704" y="104"/>
                  </a:lnTo>
                  <a:lnTo>
                    <a:pt x="704" y="110"/>
                  </a:lnTo>
                  <a:lnTo>
                    <a:pt x="708" y="114"/>
                  </a:lnTo>
                  <a:lnTo>
                    <a:pt x="712" y="116"/>
                  </a:lnTo>
                  <a:lnTo>
                    <a:pt x="716" y="116"/>
                  </a:lnTo>
                  <a:lnTo>
                    <a:pt x="828" y="116"/>
                  </a:lnTo>
                  <a:lnTo>
                    <a:pt x="744" y="697"/>
                  </a:lnTo>
                  <a:lnTo>
                    <a:pt x="26" y="697"/>
                  </a:lnTo>
                  <a:lnTo>
                    <a:pt x="110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7" y="132"/>
                  </a:lnTo>
                  <a:lnTo>
                    <a:pt x="199" y="146"/>
                  </a:lnTo>
                  <a:lnTo>
                    <a:pt x="203" y="158"/>
                  </a:lnTo>
                  <a:lnTo>
                    <a:pt x="209" y="168"/>
                  </a:lnTo>
                  <a:lnTo>
                    <a:pt x="209" y="168"/>
                  </a:lnTo>
                  <a:lnTo>
                    <a:pt x="213" y="172"/>
                  </a:lnTo>
                  <a:lnTo>
                    <a:pt x="217" y="175"/>
                  </a:lnTo>
                  <a:lnTo>
                    <a:pt x="221" y="175"/>
                  </a:lnTo>
                  <a:lnTo>
                    <a:pt x="225" y="172"/>
                  </a:lnTo>
                  <a:lnTo>
                    <a:pt x="225" y="172"/>
                  </a:lnTo>
                  <a:lnTo>
                    <a:pt x="229" y="168"/>
                  </a:lnTo>
                  <a:lnTo>
                    <a:pt x="231" y="164"/>
                  </a:lnTo>
                  <a:lnTo>
                    <a:pt x="231" y="160"/>
                  </a:lnTo>
                  <a:lnTo>
                    <a:pt x="229" y="156"/>
                  </a:lnTo>
                  <a:lnTo>
                    <a:pt x="229" y="156"/>
                  </a:lnTo>
                  <a:lnTo>
                    <a:pt x="223" y="144"/>
                  </a:lnTo>
                  <a:lnTo>
                    <a:pt x="219" y="128"/>
                  </a:lnTo>
                  <a:lnTo>
                    <a:pt x="217" y="112"/>
                  </a:lnTo>
                  <a:lnTo>
                    <a:pt x="217" y="94"/>
                  </a:lnTo>
                  <a:lnTo>
                    <a:pt x="217" y="94"/>
                  </a:lnTo>
                  <a:lnTo>
                    <a:pt x="219" y="80"/>
                  </a:lnTo>
                  <a:lnTo>
                    <a:pt x="223" y="66"/>
                  </a:lnTo>
                  <a:lnTo>
                    <a:pt x="227" y="52"/>
                  </a:lnTo>
                  <a:lnTo>
                    <a:pt x="233" y="42"/>
                  </a:lnTo>
                  <a:lnTo>
                    <a:pt x="233" y="42"/>
                  </a:lnTo>
                  <a:lnTo>
                    <a:pt x="237" y="34"/>
                  </a:lnTo>
                  <a:lnTo>
                    <a:pt x="243" y="28"/>
                  </a:lnTo>
                  <a:lnTo>
                    <a:pt x="247" y="26"/>
                  </a:lnTo>
                  <a:lnTo>
                    <a:pt x="253" y="24"/>
                  </a:lnTo>
                  <a:lnTo>
                    <a:pt x="253" y="24"/>
                  </a:lnTo>
                  <a:lnTo>
                    <a:pt x="261" y="28"/>
                  </a:lnTo>
                  <a:lnTo>
                    <a:pt x="267" y="34"/>
                  </a:lnTo>
                  <a:lnTo>
                    <a:pt x="273" y="46"/>
                  </a:lnTo>
                  <a:lnTo>
                    <a:pt x="277" y="58"/>
                  </a:lnTo>
                  <a:lnTo>
                    <a:pt x="277" y="58"/>
                  </a:lnTo>
                  <a:lnTo>
                    <a:pt x="279" y="64"/>
                  </a:lnTo>
                  <a:lnTo>
                    <a:pt x="281" y="66"/>
                  </a:lnTo>
                  <a:lnTo>
                    <a:pt x="287" y="68"/>
                  </a:lnTo>
                  <a:lnTo>
                    <a:pt x="291" y="68"/>
                  </a:lnTo>
                  <a:lnTo>
                    <a:pt x="291" y="68"/>
                  </a:lnTo>
                  <a:lnTo>
                    <a:pt x="295" y="66"/>
                  </a:lnTo>
                  <a:lnTo>
                    <a:pt x="299" y="62"/>
                  </a:lnTo>
                  <a:lnTo>
                    <a:pt x="299" y="58"/>
                  </a:lnTo>
                  <a:lnTo>
                    <a:pt x="299" y="54"/>
                  </a:lnTo>
                  <a:lnTo>
                    <a:pt x="299" y="54"/>
                  </a:lnTo>
                  <a:lnTo>
                    <a:pt x="293" y="32"/>
                  </a:lnTo>
                  <a:lnTo>
                    <a:pt x="287" y="24"/>
                  </a:lnTo>
                  <a:lnTo>
                    <a:pt x="283" y="16"/>
                  </a:lnTo>
                  <a:lnTo>
                    <a:pt x="275" y="10"/>
                  </a:lnTo>
                  <a:lnTo>
                    <a:pt x="269" y="6"/>
                  </a:lnTo>
                  <a:lnTo>
                    <a:pt x="263" y="2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43" y="2"/>
                  </a:lnTo>
                  <a:lnTo>
                    <a:pt x="231" y="8"/>
                  </a:lnTo>
                  <a:lnTo>
                    <a:pt x="221" y="16"/>
                  </a:lnTo>
                  <a:lnTo>
                    <a:pt x="211" y="30"/>
                  </a:lnTo>
                  <a:lnTo>
                    <a:pt x="211" y="30"/>
                  </a:lnTo>
                  <a:lnTo>
                    <a:pt x="205" y="42"/>
                  </a:lnTo>
                  <a:lnTo>
                    <a:pt x="199" y="58"/>
                  </a:lnTo>
                  <a:lnTo>
                    <a:pt x="195" y="74"/>
                  </a:lnTo>
                  <a:lnTo>
                    <a:pt x="193" y="92"/>
                  </a:lnTo>
                  <a:lnTo>
                    <a:pt x="193" y="92"/>
                  </a:lnTo>
                  <a:lnTo>
                    <a:pt x="100" y="92"/>
                  </a:lnTo>
                  <a:lnTo>
                    <a:pt x="100" y="92"/>
                  </a:lnTo>
                  <a:lnTo>
                    <a:pt x="96" y="94"/>
                  </a:lnTo>
                  <a:lnTo>
                    <a:pt x="92" y="96"/>
                  </a:lnTo>
                  <a:lnTo>
                    <a:pt x="90" y="100"/>
                  </a:lnTo>
                  <a:lnTo>
                    <a:pt x="88" y="104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713"/>
                  </a:lnTo>
                  <a:lnTo>
                    <a:pt x="2" y="717"/>
                  </a:lnTo>
                  <a:lnTo>
                    <a:pt x="6" y="719"/>
                  </a:lnTo>
                  <a:lnTo>
                    <a:pt x="10" y="721"/>
                  </a:lnTo>
                  <a:lnTo>
                    <a:pt x="10" y="721"/>
                  </a:lnTo>
                  <a:lnTo>
                    <a:pt x="12" y="721"/>
                  </a:lnTo>
                  <a:lnTo>
                    <a:pt x="754" y="721"/>
                  </a:lnTo>
                  <a:lnTo>
                    <a:pt x="754" y="721"/>
                  </a:lnTo>
                  <a:lnTo>
                    <a:pt x="758" y="721"/>
                  </a:lnTo>
                  <a:lnTo>
                    <a:pt x="762" y="719"/>
                  </a:lnTo>
                  <a:lnTo>
                    <a:pt x="764" y="715"/>
                  </a:lnTo>
                  <a:lnTo>
                    <a:pt x="766" y="711"/>
                  </a:lnTo>
                  <a:lnTo>
                    <a:pt x="844" y="170"/>
                  </a:lnTo>
                  <a:lnTo>
                    <a:pt x="950" y="651"/>
                  </a:lnTo>
                  <a:lnTo>
                    <a:pt x="818" y="651"/>
                  </a:lnTo>
                  <a:lnTo>
                    <a:pt x="818" y="651"/>
                  </a:lnTo>
                  <a:lnTo>
                    <a:pt x="814" y="651"/>
                  </a:lnTo>
                  <a:lnTo>
                    <a:pt x="810" y="655"/>
                  </a:lnTo>
                  <a:lnTo>
                    <a:pt x="808" y="659"/>
                  </a:lnTo>
                  <a:lnTo>
                    <a:pt x="806" y="663"/>
                  </a:lnTo>
                  <a:lnTo>
                    <a:pt x="806" y="663"/>
                  </a:lnTo>
                  <a:lnTo>
                    <a:pt x="808" y="667"/>
                  </a:lnTo>
                  <a:lnTo>
                    <a:pt x="810" y="671"/>
                  </a:lnTo>
                  <a:lnTo>
                    <a:pt x="814" y="673"/>
                  </a:lnTo>
                  <a:lnTo>
                    <a:pt x="818" y="675"/>
                  </a:lnTo>
                  <a:lnTo>
                    <a:pt x="966" y="675"/>
                  </a:lnTo>
                  <a:lnTo>
                    <a:pt x="966" y="675"/>
                  </a:lnTo>
                  <a:lnTo>
                    <a:pt x="970" y="673"/>
                  </a:lnTo>
                  <a:lnTo>
                    <a:pt x="974" y="671"/>
                  </a:lnTo>
                  <a:lnTo>
                    <a:pt x="976" y="667"/>
                  </a:lnTo>
                  <a:lnTo>
                    <a:pt x="978" y="663"/>
                  </a:lnTo>
                  <a:lnTo>
                    <a:pt x="978" y="663"/>
                  </a:lnTo>
                  <a:lnTo>
                    <a:pt x="976" y="661"/>
                  </a:lnTo>
                  <a:lnTo>
                    <a:pt x="976" y="66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19192875" y="9078913"/>
              <a:ext cx="258762" cy="236538"/>
            </a:xfrm>
            <a:custGeom>
              <a:rect b="b" l="l" r="r" t="t"/>
              <a:pathLst>
                <a:path extrusionOk="0" h="149" w="163">
                  <a:moveTo>
                    <a:pt x="77" y="44"/>
                  </a:moveTo>
                  <a:lnTo>
                    <a:pt x="77" y="44"/>
                  </a:lnTo>
                  <a:lnTo>
                    <a:pt x="81" y="42"/>
                  </a:lnTo>
                  <a:lnTo>
                    <a:pt x="85" y="40"/>
                  </a:lnTo>
                  <a:lnTo>
                    <a:pt x="87" y="36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87" y="26"/>
                  </a:lnTo>
                  <a:lnTo>
                    <a:pt x="85" y="22"/>
                  </a:lnTo>
                  <a:lnTo>
                    <a:pt x="81" y="20"/>
                  </a:lnTo>
                  <a:lnTo>
                    <a:pt x="77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6" y="26"/>
                  </a:lnTo>
                  <a:lnTo>
                    <a:pt x="14" y="30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39"/>
                  </a:lnTo>
                  <a:lnTo>
                    <a:pt x="2" y="143"/>
                  </a:lnTo>
                  <a:lnTo>
                    <a:pt x="4" y="147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10" y="149"/>
                  </a:lnTo>
                  <a:lnTo>
                    <a:pt x="119" y="149"/>
                  </a:lnTo>
                  <a:lnTo>
                    <a:pt x="119" y="149"/>
                  </a:lnTo>
                  <a:lnTo>
                    <a:pt x="125" y="147"/>
                  </a:lnTo>
                  <a:lnTo>
                    <a:pt x="127" y="145"/>
                  </a:lnTo>
                  <a:lnTo>
                    <a:pt x="131" y="141"/>
                  </a:lnTo>
                  <a:lnTo>
                    <a:pt x="131" y="137"/>
                  </a:lnTo>
                  <a:lnTo>
                    <a:pt x="147" y="34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63" y="16"/>
                  </a:lnTo>
                  <a:lnTo>
                    <a:pt x="163" y="12"/>
                  </a:lnTo>
                  <a:lnTo>
                    <a:pt x="163" y="8"/>
                  </a:lnTo>
                  <a:lnTo>
                    <a:pt x="159" y="4"/>
                  </a:lnTo>
                  <a:lnTo>
                    <a:pt x="159" y="4"/>
                  </a:lnTo>
                  <a:lnTo>
                    <a:pt x="155" y="0"/>
                  </a:lnTo>
                  <a:lnTo>
                    <a:pt x="151" y="0"/>
                  </a:lnTo>
                  <a:lnTo>
                    <a:pt x="147" y="0"/>
                  </a:lnTo>
                  <a:lnTo>
                    <a:pt x="143" y="4"/>
                  </a:lnTo>
                  <a:lnTo>
                    <a:pt x="75" y="72"/>
                  </a:lnTo>
                  <a:lnTo>
                    <a:pt x="73" y="68"/>
                  </a:lnTo>
                  <a:lnTo>
                    <a:pt x="73" y="68"/>
                  </a:lnTo>
                  <a:lnTo>
                    <a:pt x="69" y="64"/>
                  </a:lnTo>
                  <a:lnTo>
                    <a:pt x="63" y="64"/>
                  </a:lnTo>
                  <a:lnTo>
                    <a:pt x="58" y="64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6"/>
                  </a:lnTo>
                  <a:lnTo>
                    <a:pt x="52" y="80"/>
                  </a:lnTo>
                  <a:lnTo>
                    <a:pt x="54" y="84"/>
                  </a:lnTo>
                  <a:lnTo>
                    <a:pt x="67" y="96"/>
                  </a:lnTo>
                  <a:lnTo>
                    <a:pt x="67" y="96"/>
                  </a:lnTo>
                  <a:lnTo>
                    <a:pt x="71" y="100"/>
                  </a:lnTo>
                  <a:lnTo>
                    <a:pt x="75" y="100"/>
                  </a:lnTo>
                  <a:lnTo>
                    <a:pt x="81" y="100"/>
                  </a:lnTo>
                  <a:lnTo>
                    <a:pt x="85" y="96"/>
                  </a:lnTo>
                  <a:lnTo>
                    <a:pt x="119" y="62"/>
                  </a:lnTo>
                  <a:lnTo>
                    <a:pt x="109" y="125"/>
                  </a:lnTo>
                  <a:lnTo>
                    <a:pt x="24" y="125"/>
                  </a:lnTo>
                  <a:lnTo>
                    <a:pt x="36" y="44"/>
                  </a:lnTo>
                  <a:lnTo>
                    <a:pt x="77" y="4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19237325" y="8807450"/>
              <a:ext cx="233362" cy="204788"/>
            </a:xfrm>
            <a:custGeom>
              <a:rect b="b" l="l" r="r" t="t"/>
              <a:pathLst>
                <a:path extrusionOk="0" h="129" w="147">
                  <a:moveTo>
                    <a:pt x="145" y="4"/>
                  </a:moveTo>
                  <a:lnTo>
                    <a:pt x="145" y="4"/>
                  </a:lnTo>
                  <a:lnTo>
                    <a:pt x="141" y="2"/>
                  </a:lnTo>
                  <a:lnTo>
                    <a:pt x="13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4" y="127"/>
                  </a:lnTo>
                  <a:lnTo>
                    <a:pt x="10" y="129"/>
                  </a:lnTo>
                  <a:lnTo>
                    <a:pt x="10" y="129"/>
                  </a:lnTo>
                  <a:lnTo>
                    <a:pt x="10" y="129"/>
                  </a:lnTo>
                  <a:lnTo>
                    <a:pt x="119" y="129"/>
                  </a:lnTo>
                  <a:lnTo>
                    <a:pt x="119" y="129"/>
                  </a:lnTo>
                  <a:lnTo>
                    <a:pt x="125" y="129"/>
                  </a:lnTo>
                  <a:lnTo>
                    <a:pt x="127" y="127"/>
                  </a:lnTo>
                  <a:lnTo>
                    <a:pt x="131" y="123"/>
                  </a:lnTo>
                  <a:lnTo>
                    <a:pt x="131" y="119"/>
                  </a:lnTo>
                  <a:lnTo>
                    <a:pt x="147" y="14"/>
                  </a:lnTo>
                  <a:lnTo>
                    <a:pt x="147" y="14"/>
                  </a:lnTo>
                  <a:lnTo>
                    <a:pt x="147" y="8"/>
                  </a:lnTo>
                  <a:lnTo>
                    <a:pt x="145" y="4"/>
                  </a:lnTo>
                  <a:lnTo>
                    <a:pt x="145" y="4"/>
                  </a:lnTo>
                  <a:close/>
                  <a:moveTo>
                    <a:pt x="109" y="105"/>
                  </a:moveTo>
                  <a:lnTo>
                    <a:pt x="24" y="105"/>
                  </a:lnTo>
                  <a:lnTo>
                    <a:pt x="37" y="24"/>
                  </a:lnTo>
                  <a:lnTo>
                    <a:pt x="121" y="24"/>
                  </a:lnTo>
                  <a:lnTo>
                    <a:pt x="109" y="10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19521488" y="9107488"/>
              <a:ext cx="234950" cy="204788"/>
            </a:xfrm>
            <a:custGeom>
              <a:rect b="b" l="l" r="r" t="t"/>
              <a:pathLst>
                <a:path extrusionOk="0" h="129" w="148">
                  <a:moveTo>
                    <a:pt x="136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6" y="10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6" y="127"/>
                  </a:lnTo>
                  <a:lnTo>
                    <a:pt x="10" y="129"/>
                  </a:lnTo>
                  <a:lnTo>
                    <a:pt x="10" y="129"/>
                  </a:lnTo>
                  <a:lnTo>
                    <a:pt x="12" y="129"/>
                  </a:lnTo>
                  <a:lnTo>
                    <a:pt x="120" y="129"/>
                  </a:lnTo>
                  <a:lnTo>
                    <a:pt x="120" y="129"/>
                  </a:lnTo>
                  <a:lnTo>
                    <a:pt x="124" y="129"/>
                  </a:lnTo>
                  <a:lnTo>
                    <a:pt x="128" y="127"/>
                  </a:lnTo>
                  <a:lnTo>
                    <a:pt x="130" y="123"/>
                  </a:lnTo>
                  <a:lnTo>
                    <a:pt x="132" y="119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8" y="10"/>
                  </a:lnTo>
                  <a:lnTo>
                    <a:pt x="146" y="6"/>
                  </a:lnTo>
                  <a:lnTo>
                    <a:pt x="142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6" y="0"/>
                  </a:lnTo>
                  <a:close/>
                  <a:moveTo>
                    <a:pt x="110" y="105"/>
                  </a:moveTo>
                  <a:lnTo>
                    <a:pt x="26" y="105"/>
                  </a:lnTo>
                  <a:lnTo>
                    <a:pt x="38" y="24"/>
                  </a:lnTo>
                  <a:lnTo>
                    <a:pt x="122" y="24"/>
                  </a:lnTo>
                  <a:lnTo>
                    <a:pt x="110" y="10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19565938" y="8807450"/>
              <a:ext cx="234950" cy="204788"/>
            </a:xfrm>
            <a:custGeom>
              <a:rect b="b" l="l" r="r" t="t"/>
              <a:pathLst>
                <a:path extrusionOk="0" h="129" w="148">
                  <a:moveTo>
                    <a:pt x="132" y="119"/>
                  </a:moveTo>
                  <a:lnTo>
                    <a:pt x="148" y="14"/>
                  </a:lnTo>
                  <a:lnTo>
                    <a:pt x="148" y="14"/>
                  </a:lnTo>
                  <a:lnTo>
                    <a:pt x="148" y="8"/>
                  </a:lnTo>
                  <a:lnTo>
                    <a:pt x="146" y="4"/>
                  </a:lnTo>
                  <a:lnTo>
                    <a:pt x="142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18" y="6"/>
                  </a:lnTo>
                  <a:lnTo>
                    <a:pt x="16" y="10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9"/>
                  </a:lnTo>
                  <a:lnTo>
                    <a:pt x="2" y="123"/>
                  </a:lnTo>
                  <a:lnTo>
                    <a:pt x="6" y="127"/>
                  </a:lnTo>
                  <a:lnTo>
                    <a:pt x="10" y="129"/>
                  </a:lnTo>
                  <a:lnTo>
                    <a:pt x="10" y="129"/>
                  </a:lnTo>
                  <a:lnTo>
                    <a:pt x="12" y="129"/>
                  </a:lnTo>
                  <a:lnTo>
                    <a:pt x="120" y="129"/>
                  </a:lnTo>
                  <a:lnTo>
                    <a:pt x="120" y="129"/>
                  </a:lnTo>
                  <a:lnTo>
                    <a:pt x="124" y="127"/>
                  </a:lnTo>
                  <a:lnTo>
                    <a:pt x="128" y="125"/>
                  </a:lnTo>
                  <a:lnTo>
                    <a:pt x="130" y="123"/>
                  </a:lnTo>
                  <a:lnTo>
                    <a:pt x="132" y="119"/>
                  </a:lnTo>
                  <a:lnTo>
                    <a:pt x="132" y="119"/>
                  </a:lnTo>
                  <a:close/>
                  <a:moveTo>
                    <a:pt x="26" y="105"/>
                  </a:moveTo>
                  <a:lnTo>
                    <a:pt x="38" y="24"/>
                  </a:lnTo>
                  <a:lnTo>
                    <a:pt x="122" y="24"/>
                  </a:lnTo>
                  <a:lnTo>
                    <a:pt x="110" y="105"/>
                  </a:lnTo>
                  <a:lnTo>
                    <a:pt x="26" y="10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19851688" y="9107488"/>
              <a:ext cx="233362" cy="207963"/>
            </a:xfrm>
            <a:custGeom>
              <a:rect b="b" l="l" r="r" t="t"/>
              <a:pathLst>
                <a:path extrusionOk="0" h="131" w="147">
                  <a:moveTo>
                    <a:pt x="135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6" y="129"/>
                  </a:lnTo>
                  <a:lnTo>
                    <a:pt x="10" y="129"/>
                  </a:lnTo>
                  <a:lnTo>
                    <a:pt x="10" y="129"/>
                  </a:lnTo>
                  <a:lnTo>
                    <a:pt x="12" y="131"/>
                  </a:lnTo>
                  <a:lnTo>
                    <a:pt x="121" y="131"/>
                  </a:lnTo>
                  <a:lnTo>
                    <a:pt x="121" y="131"/>
                  </a:lnTo>
                  <a:lnTo>
                    <a:pt x="125" y="129"/>
                  </a:lnTo>
                  <a:lnTo>
                    <a:pt x="129" y="127"/>
                  </a:lnTo>
                  <a:lnTo>
                    <a:pt x="131" y="123"/>
                  </a:lnTo>
                  <a:lnTo>
                    <a:pt x="133" y="119"/>
                  </a:lnTo>
                  <a:lnTo>
                    <a:pt x="147" y="14"/>
                  </a:lnTo>
                  <a:lnTo>
                    <a:pt x="147" y="14"/>
                  </a:lnTo>
                  <a:lnTo>
                    <a:pt x="147" y="10"/>
                  </a:lnTo>
                  <a:lnTo>
                    <a:pt x="145" y="6"/>
                  </a:lnTo>
                  <a:lnTo>
                    <a:pt x="143" y="2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5" y="0"/>
                  </a:lnTo>
                  <a:lnTo>
                    <a:pt x="135" y="0"/>
                  </a:lnTo>
                  <a:close/>
                  <a:moveTo>
                    <a:pt x="111" y="107"/>
                  </a:moveTo>
                  <a:lnTo>
                    <a:pt x="26" y="107"/>
                  </a:lnTo>
                  <a:lnTo>
                    <a:pt x="38" y="26"/>
                  </a:lnTo>
                  <a:lnTo>
                    <a:pt x="123" y="26"/>
                  </a:lnTo>
                  <a:lnTo>
                    <a:pt x="111" y="10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19896138" y="8775700"/>
              <a:ext cx="268287" cy="236538"/>
            </a:xfrm>
            <a:custGeom>
              <a:rect b="b" l="l" r="r" t="t"/>
              <a:pathLst>
                <a:path extrusionOk="0" h="149" w="169">
                  <a:moveTo>
                    <a:pt x="133" y="139"/>
                  </a:moveTo>
                  <a:lnTo>
                    <a:pt x="147" y="38"/>
                  </a:lnTo>
                  <a:lnTo>
                    <a:pt x="167" y="20"/>
                  </a:lnTo>
                  <a:lnTo>
                    <a:pt x="167" y="20"/>
                  </a:lnTo>
                  <a:lnTo>
                    <a:pt x="169" y="16"/>
                  </a:lnTo>
                  <a:lnTo>
                    <a:pt x="169" y="10"/>
                  </a:lnTo>
                  <a:lnTo>
                    <a:pt x="169" y="6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1" y="0"/>
                  </a:lnTo>
                  <a:lnTo>
                    <a:pt x="157" y="0"/>
                  </a:lnTo>
                  <a:lnTo>
                    <a:pt x="153" y="0"/>
                  </a:lnTo>
                  <a:lnTo>
                    <a:pt x="149" y="2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125" y="26"/>
                  </a:lnTo>
                  <a:lnTo>
                    <a:pt x="83" y="70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75" y="64"/>
                  </a:lnTo>
                  <a:lnTo>
                    <a:pt x="71" y="64"/>
                  </a:lnTo>
                  <a:lnTo>
                    <a:pt x="65" y="64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59" y="70"/>
                  </a:lnTo>
                  <a:lnTo>
                    <a:pt x="59" y="76"/>
                  </a:lnTo>
                  <a:lnTo>
                    <a:pt x="59" y="80"/>
                  </a:lnTo>
                  <a:lnTo>
                    <a:pt x="61" y="84"/>
                  </a:lnTo>
                  <a:lnTo>
                    <a:pt x="73" y="96"/>
                  </a:lnTo>
                  <a:lnTo>
                    <a:pt x="73" y="96"/>
                  </a:lnTo>
                  <a:lnTo>
                    <a:pt x="77" y="98"/>
                  </a:lnTo>
                  <a:lnTo>
                    <a:pt x="83" y="100"/>
                  </a:lnTo>
                  <a:lnTo>
                    <a:pt x="87" y="98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119" y="68"/>
                  </a:lnTo>
                  <a:lnTo>
                    <a:pt x="111" y="125"/>
                  </a:lnTo>
                  <a:lnTo>
                    <a:pt x="26" y="125"/>
                  </a:lnTo>
                  <a:lnTo>
                    <a:pt x="39" y="44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85" y="44"/>
                  </a:lnTo>
                  <a:lnTo>
                    <a:pt x="89" y="40"/>
                  </a:lnTo>
                  <a:lnTo>
                    <a:pt x="91" y="36"/>
                  </a:lnTo>
                  <a:lnTo>
                    <a:pt x="91" y="32"/>
                  </a:lnTo>
                  <a:lnTo>
                    <a:pt x="91" y="32"/>
                  </a:lnTo>
                  <a:lnTo>
                    <a:pt x="91" y="28"/>
                  </a:lnTo>
                  <a:lnTo>
                    <a:pt x="89" y="24"/>
                  </a:lnTo>
                  <a:lnTo>
                    <a:pt x="85" y="22"/>
                  </a:lnTo>
                  <a:lnTo>
                    <a:pt x="79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2" y="22"/>
                  </a:lnTo>
                  <a:lnTo>
                    <a:pt x="20" y="24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41"/>
                  </a:lnTo>
                  <a:lnTo>
                    <a:pt x="2" y="145"/>
                  </a:lnTo>
                  <a:lnTo>
                    <a:pt x="6" y="147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12" y="149"/>
                  </a:lnTo>
                  <a:lnTo>
                    <a:pt x="121" y="149"/>
                  </a:lnTo>
                  <a:lnTo>
                    <a:pt x="121" y="149"/>
                  </a:lnTo>
                  <a:lnTo>
                    <a:pt x="125" y="149"/>
                  </a:lnTo>
                  <a:lnTo>
                    <a:pt x="129" y="147"/>
                  </a:lnTo>
                  <a:lnTo>
                    <a:pt x="131" y="143"/>
                  </a:lnTo>
                  <a:lnTo>
                    <a:pt x="133" y="139"/>
                  </a:lnTo>
                  <a:lnTo>
                    <a:pt x="133" y="13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19381788" y="8383588"/>
              <a:ext cx="454025" cy="277813"/>
            </a:xfrm>
            <a:custGeom>
              <a:rect b="b" l="l" r="r" t="t"/>
              <a:pathLst>
                <a:path extrusionOk="0" h="175" w="286">
                  <a:moveTo>
                    <a:pt x="0" y="104"/>
                  </a:moveTo>
                  <a:lnTo>
                    <a:pt x="0" y="104"/>
                  </a:lnTo>
                  <a:lnTo>
                    <a:pt x="0" y="110"/>
                  </a:lnTo>
                  <a:lnTo>
                    <a:pt x="4" y="114"/>
                  </a:lnTo>
                  <a:lnTo>
                    <a:pt x="8" y="116"/>
                  </a:lnTo>
                  <a:lnTo>
                    <a:pt x="12" y="116"/>
                  </a:lnTo>
                  <a:lnTo>
                    <a:pt x="180" y="116"/>
                  </a:lnTo>
                  <a:lnTo>
                    <a:pt x="180" y="116"/>
                  </a:lnTo>
                  <a:lnTo>
                    <a:pt x="182" y="132"/>
                  </a:lnTo>
                  <a:lnTo>
                    <a:pt x="184" y="146"/>
                  </a:lnTo>
                  <a:lnTo>
                    <a:pt x="190" y="158"/>
                  </a:lnTo>
                  <a:lnTo>
                    <a:pt x="194" y="168"/>
                  </a:lnTo>
                  <a:lnTo>
                    <a:pt x="194" y="168"/>
                  </a:lnTo>
                  <a:lnTo>
                    <a:pt x="198" y="172"/>
                  </a:lnTo>
                  <a:lnTo>
                    <a:pt x="202" y="175"/>
                  </a:lnTo>
                  <a:lnTo>
                    <a:pt x="206" y="175"/>
                  </a:lnTo>
                  <a:lnTo>
                    <a:pt x="212" y="172"/>
                  </a:lnTo>
                  <a:lnTo>
                    <a:pt x="212" y="172"/>
                  </a:lnTo>
                  <a:lnTo>
                    <a:pt x="214" y="168"/>
                  </a:lnTo>
                  <a:lnTo>
                    <a:pt x="216" y="164"/>
                  </a:lnTo>
                  <a:lnTo>
                    <a:pt x="216" y="160"/>
                  </a:lnTo>
                  <a:lnTo>
                    <a:pt x="216" y="156"/>
                  </a:lnTo>
                  <a:lnTo>
                    <a:pt x="216" y="156"/>
                  </a:lnTo>
                  <a:lnTo>
                    <a:pt x="210" y="144"/>
                  </a:lnTo>
                  <a:lnTo>
                    <a:pt x="206" y="128"/>
                  </a:lnTo>
                  <a:lnTo>
                    <a:pt x="204" y="112"/>
                  </a:lnTo>
                  <a:lnTo>
                    <a:pt x="204" y="94"/>
                  </a:lnTo>
                  <a:lnTo>
                    <a:pt x="204" y="94"/>
                  </a:lnTo>
                  <a:lnTo>
                    <a:pt x="206" y="80"/>
                  </a:lnTo>
                  <a:lnTo>
                    <a:pt x="208" y="66"/>
                  </a:lnTo>
                  <a:lnTo>
                    <a:pt x="212" y="52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24" y="34"/>
                  </a:lnTo>
                  <a:lnTo>
                    <a:pt x="228" y="28"/>
                  </a:lnTo>
                  <a:lnTo>
                    <a:pt x="234" y="26"/>
                  </a:lnTo>
                  <a:lnTo>
                    <a:pt x="238" y="24"/>
                  </a:lnTo>
                  <a:lnTo>
                    <a:pt x="238" y="24"/>
                  </a:lnTo>
                  <a:lnTo>
                    <a:pt x="246" y="28"/>
                  </a:lnTo>
                  <a:lnTo>
                    <a:pt x="252" y="34"/>
                  </a:lnTo>
                  <a:lnTo>
                    <a:pt x="258" y="46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4" y="64"/>
                  </a:lnTo>
                  <a:lnTo>
                    <a:pt x="268" y="66"/>
                  </a:lnTo>
                  <a:lnTo>
                    <a:pt x="272" y="68"/>
                  </a:lnTo>
                  <a:lnTo>
                    <a:pt x="276" y="68"/>
                  </a:lnTo>
                  <a:lnTo>
                    <a:pt x="276" y="68"/>
                  </a:lnTo>
                  <a:lnTo>
                    <a:pt x="282" y="66"/>
                  </a:lnTo>
                  <a:lnTo>
                    <a:pt x="284" y="62"/>
                  </a:lnTo>
                  <a:lnTo>
                    <a:pt x="286" y="58"/>
                  </a:lnTo>
                  <a:lnTo>
                    <a:pt x="286" y="54"/>
                  </a:lnTo>
                  <a:lnTo>
                    <a:pt x="286" y="54"/>
                  </a:lnTo>
                  <a:lnTo>
                    <a:pt x="278" y="32"/>
                  </a:lnTo>
                  <a:lnTo>
                    <a:pt x="274" y="24"/>
                  </a:lnTo>
                  <a:lnTo>
                    <a:pt x="268" y="16"/>
                  </a:lnTo>
                  <a:lnTo>
                    <a:pt x="262" y="10"/>
                  </a:lnTo>
                  <a:lnTo>
                    <a:pt x="256" y="6"/>
                  </a:lnTo>
                  <a:lnTo>
                    <a:pt x="248" y="2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28" y="2"/>
                  </a:lnTo>
                  <a:lnTo>
                    <a:pt x="218" y="8"/>
                  </a:lnTo>
                  <a:lnTo>
                    <a:pt x="206" y="16"/>
                  </a:lnTo>
                  <a:lnTo>
                    <a:pt x="198" y="30"/>
                  </a:lnTo>
                  <a:lnTo>
                    <a:pt x="198" y="30"/>
                  </a:lnTo>
                  <a:lnTo>
                    <a:pt x="190" y="42"/>
                  </a:lnTo>
                  <a:lnTo>
                    <a:pt x="186" y="58"/>
                  </a:lnTo>
                  <a:lnTo>
                    <a:pt x="182" y="74"/>
                  </a:lnTo>
                  <a:lnTo>
                    <a:pt x="180" y="92"/>
                  </a:lnTo>
                  <a:lnTo>
                    <a:pt x="180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8" y="94"/>
                  </a:lnTo>
                  <a:lnTo>
                    <a:pt x="4" y="96"/>
                  </a:lnTo>
                  <a:lnTo>
                    <a:pt x="0" y="100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19740563" y="8383588"/>
              <a:ext cx="461962" cy="277813"/>
            </a:xfrm>
            <a:custGeom>
              <a:rect b="b" l="l" r="r" t="t"/>
              <a:pathLst>
                <a:path extrusionOk="0" h="175" w="291">
                  <a:moveTo>
                    <a:pt x="0" y="104"/>
                  </a:moveTo>
                  <a:lnTo>
                    <a:pt x="0" y="104"/>
                  </a:lnTo>
                  <a:lnTo>
                    <a:pt x="0" y="110"/>
                  </a:lnTo>
                  <a:lnTo>
                    <a:pt x="4" y="114"/>
                  </a:lnTo>
                  <a:lnTo>
                    <a:pt x="6" y="116"/>
                  </a:lnTo>
                  <a:lnTo>
                    <a:pt x="12" y="116"/>
                  </a:lnTo>
                  <a:lnTo>
                    <a:pt x="185" y="116"/>
                  </a:lnTo>
                  <a:lnTo>
                    <a:pt x="185" y="116"/>
                  </a:lnTo>
                  <a:lnTo>
                    <a:pt x="187" y="132"/>
                  </a:lnTo>
                  <a:lnTo>
                    <a:pt x="191" y="146"/>
                  </a:lnTo>
                  <a:lnTo>
                    <a:pt x="195" y="158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3" y="172"/>
                  </a:lnTo>
                  <a:lnTo>
                    <a:pt x="209" y="175"/>
                  </a:lnTo>
                  <a:lnTo>
                    <a:pt x="213" y="175"/>
                  </a:lnTo>
                  <a:lnTo>
                    <a:pt x="217" y="172"/>
                  </a:lnTo>
                  <a:lnTo>
                    <a:pt x="217" y="172"/>
                  </a:lnTo>
                  <a:lnTo>
                    <a:pt x="221" y="168"/>
                  </a:lnTo>
                  <a:lnTo>
                    <a:pt x="223" y="164"/>
                  </a:lnTo>
                  <a:lnTo>
                    <a:pt x="223" y="160"/>
                  </a:lnTo>
                  <a:lnTo>
                    <a:pt x="221" y="156"/>
                  </a:lnTo>
                  <a:lnTo>
                    <a:pt x="221" y="156"/>
                  </a:lnTo>
                  <a:lnTo>
                    <a:pt x="215" y="144"/>
                  </a:lnTo>
                  <a:lnTo>
                    <a:pt x="211" y="128"/>
                  </a:lnTo>
                  <a:lnTo>
                    <a:pt x="209" y="112"/>
                  </a:lnTo>
                  <a:lnTo>
                    <a:pt x="209" y="94"/>
                  </a:lnTo>
                  <a:lnTo>
                    <a:pt x="209" y="94"/>
                  </a:lnTo>
                  <a:lnTo>
                    <a:pt x="211" y="80"/>
                  </a:lnTo>
                  <a:lnTo>
                    <a:pt x="215" y="66"/>
                  </a:lnTo>
                  <a:lnTo>
                    <a:pt x="219" y="52"/>
                  </a:lnTo>
                  <a:lnTo>
                    <a:pt x="223" y="42"/>
                  </a:lnTo>
                  <a:lnTo>
                    <a:pt x="223" y="42"/>
                  </a:lnTo>
                  <a:lnTo>
                    <a:pt x="229" y="34"/>
                  </a:lnTo>
                  <a:lnTo>
                    <a:pt x="235" y="28"/>
                  </a:lnTo>
                  <a:lnTo>
                    <a:pt x="239" y="26"/>
                  </a:lnTo>
                  <a:lnTo>
                    <a:pt x="245" y="24"/>
                  </a:lnTo>
                  <a:lnTo>
                    <a:pt x="245" y="24"/>
                  </a:lnTo>
                  <a:lnTo>
                    <a:pt x="251" y="28"/>
                  </a:lnTo>
                  <a:lnTo>
                    <a:pt x="259" y="34"/>
                  </a:lnTo>
                  <a:lnTo>
                    <a:pt x="263" y="46"/>
                  </a:lnTo>
                  <a:lnTo>
                    <a:pt x="269" y="58"/>
                  </a:lnTo>
                  <a:lnTo>
                    <a:pt x="269" y="58"/>
                  </a:lnTo>
                  <a:lnTo>
                    <a:pt x="271" y="64"/>
                  </a:lnTo>
                  <a:lnTo>
                    <a:pt x="273" y="66"/>
                  </a:lnTo>
                  <a:lnTo>
                    <a:pt x="277" y="68"/>
                  </a:lnTo>
                  <a:lnTo>
                    <a:pt x="283" y="68"/>
                  </a:lnTo>
                  <a:lnTo>
                    <a:pt x="283" y="68"/>
                  </a:lnTo>
                  <a:lnTo>
                    <a:pt x="287" y="66"/>
                  </a:lnTo>
                  <a:lnTo>
                    <a:pt x="289" y="62"/>
                  </a:lnTo>
                  <a:lnTo>
                    <a:pt x="291" y="58"/>
                  </a:lnTo>
                  <a:lnTo>
                    <a:pt x="291" y="54"/>
                  </a:lnTo>
                  <a:lnTo>
                    <a:pt x="291" y="54"/>
                  </a:lnTo>
                  <a:lnTo>
                    <a:pt x="285" y="32"/>
                  </a:lnTo>
                  <a:lnTo>
                    <a:pt x="279" y="24"/>
                  </a:lnTo>
                  <a:lnTo>
                    <a:pt x="273" y="16"/>
                  </a:lnTo>
                  <a:lnTo>
                    <a:pt x="267" y="10"/>
                  </a:lnTo>
                  <a:lnTo>
                    <a:pt x="261" y="6"/>
                  </a:lnTo>
                  <a:lnTo>
                    <a:pt x="253" y="2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35" y="2"/>
                  </a:lnTo>
                  <a:lnTo>
                    <a:pt x="223" y="8"/>
                  </a:lnTo>
                  <a:lnTo>
                    <a:pt x="213" y="16"/>
                  </a:lnTo>
                  <a:lnTo>
                    <a:pt x="203" y="30"/>
                  </a:lnTo>
                  <a:lnTo>
                    <a:pt x="203" y="30"/>
                  </a:lnTo>
                  <a:lnTo>
                    <a:pt x="197" y="42"/>
                  </a:lnTo>
                  <a:lnTo>
                    <a:pt x="191" y="58"/>
                  </a:lnTo>
                  <a:lnTo>
                    <a:pt x="187" y="74"/>
                  </a:lnTo>
                  <a:lnTo>
                    <a:pt x="185" y="92"/>
                  </a:lnTo>
                  <a:lnTo>
                    <a:pt x="185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6" y="94"/>
                  </a:lnTo>
                  <a:lnTo>
                    <a:pt x="4" y="96"/>
                  </a:lnTo>
                  <a:lnTo>
                    <a:pt x="0" y="100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Blank Slide">
  <p:cSld name="8_Blank Slide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6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7" name="Google Shape;187;p16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8" name="Google Shape;18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6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90" name="Google Shape;19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6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2" name="Google Shape;192;p16"/>
          <p:cNvGrpSpPr/>
          <p:nvPr/>
        </p:nvGrpSpPr>
        <p:grpSpPr>
          <a:xfrm>
            <a:off x="22378410" y="12044238"/>
            <a:ext cx="934204" cy="980063"/>
            <a:chOff x="21516975" y="8226425"/>
            <a:chExt cx="1390650" cy="1458913"/>
          </a:xfrm>
        </p:grpSpPr>
        <p:sp>
          <p:nvSpPr>
            <p:cNvPr id="193" name="Google Shape;193;p16"/>
            <p:cNvSpPr/>
            <p:nvPr/>
          </p:nvSpPr>
          <p:spPr>
            <a:xfrm>
              <a:off x="21739225" y="8226425"/>
              <a:ext cx="1168400" cy="1458913"/>
            </a:xfrm>
            <a:custGeom>
              <a:rect b="b" l="l" r="r" t="t"/>
              <a:pathLst>
                <a:path extrusionOk="0" h="919" w="736">
                  <a:moveTo>
                    <a:pt x="616" y="209"/>
                  </a:moveTo>
                  <a:lnTo>
                    <a:pt x="640" y="185"/>
                  </a:lnTo>
                  <a:lnTo>
                    <a:pt x="660" y="205"/>
                  </a:lnTo>
                  <a:lnTo>
                    <a:pt x="660" y="205"/>
                  </a:lnTo>
                  <a:lnTo>
                    <a:pt x="666" y="209"/>
                  </a:lnTo>
                  <a:lnTo>
                    <a:pt x="672" y="211"/>
                  </a:lnTo>
                  <a:lnTo>
                    <a:pt x="684" y="213"/>
                  </a:lnTo>
                  <a:lnTo>
                    <a:pt x="696" y="211"/>
                  </a:lnTo>
                  <a:lnTo>
                    <a:pt x="702" y="209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10" y="199"/>
                  </a:lnTo>
                  <a:lnTo>
                    <a:pt x="714" y="193"/>
                  </a:lnTo>
                  <a:lnTo>
                    <a:pt x="716" y="181"/>
                  </a:lnTo>
                  <a:lnTo>
                    <a:pt x="714" y="169"/>
                  </a:lnTo>
                  <a:lnTo>
                    <a:pt x="710" y="165"/>
                  </a:lnTo>
                  <a:lnTo>
                    <a:pt x="706" y="159"/>
                  </a:lnTo>
                  <a:lnTo>
                    <a:pt x="620" y="74"/>
                  </a:lnTo>
                  <a:lnTo>
                    <a:pt x="620" y="74"/>
                  </a:lnTo>
                  <a:lnTo>
                    <a:pt x="616" y="70"/>
                  </a:lnTo>
                  <a:lnTo>
                    <a:pt x="610" y="66"/>
                  </a:lnTo>
                  <a:lnTo>
                    <a:pt x="598" y="64"/>
                  </a:lnTo>
                  <a:lnTo>
                    <a:pt x="586" y="66"/>
                  </a:lnTo>
                  <a:lnTo>
                    <a:pt x="580" y="70"/>
                  </a:lnTo>
                  <a:lnTo>
                    <a:pt x="576" y="74"/>
                  </a:lnTo>
                  <a:lnTo>
                    <a:pt x="576" y="74"/>
                  </a:lnTo>
                  <a:lnTo>
                    <a:pt x="572" y="78"/>
                  </a:lnTo>
                  <a:lnTo>
                    <a:pt x="568" y="84"/>
                  </a:lnTo>
                  <a:lnTo>
                    <a:pt x="566" y="97"/>
                  </a:lnTo>
                  <a:lnTo>
                    <a:pt x="568" y="109"/>
                  </a:lnTo>
                  <a:lnTo>
                    <a:pt x="572" y="115"/>
                  </a:lnTo>
                  <a:lnTo>
                    <a:pt x="576" y="119"/>
                  </a:lnTo>
                  <a:lnTo>
                    <a:pt x="596" y="139"/>
                  </a:lnTo>
                  <a:lnTo>
                    <a:pt x="568" y="167"/>
                  </a:lnTo>
                  <a:lnTo>
                    <a:pt x="568" y="167"/>
                  </a:lnTo>
                  <a:lnTo>
                    <a:pt x="548" y="155"/>
                  </a:lnTo>
                  <a:lnTo>
                    <a:pt x="527" y="141"/>
                  </a:lnTo>
                  <a:lnTo>
                    <a:pt x="507" y="131"/>
                  </a:lnTo>
                  <a:lnTo>
                    <a:pt x="485" y="121"/>
                  </a:lnTo>
                  <a:lnTo>
                    <a:pt x="463" y="113"/>
                  </a:lnTo>
                  <a:lnTo>
                    <a:pt x="441" y="105"/>
                  </a:lnTo>
                  <a:lnTo>
                    <a:pt x="417" y="99"/>
                  </a:lnTo>
                  <a:lnTo>
                    <a:pt x="395" y="93"/>
                  </a:lnTo>
                  <a:lnTo>
                    <a:pt x="395" y="64"/>
                  </a:lnTo>
                  <a:lnTo>
                    <a:pt x="405" y="64"/>
                  </a:lnTo>
                  <a:lnTo>
                    <a:pt x="405" y="64"/>
                  </a:lnTo>
                  <a:lnTo>
                    <a:pt x="411" y="64"/>
                  </a:lnTo>
                  <a:lnTo>
                    <a:pt x="417" y="62"/>
                  </a:lnTo>
                  <a:lnTo>
                    <a:pt x="427" y="54"/>
                  </a:lnTo>
                  <a:lnTo>
                    <a:pt x="435" y="44"/>
                  </a:lnTo>
                  <a:lnTo>
                    <a:pt x="437" y="38"/>
                  </a:lnTo>
                  <a:lnTo>
                    <a:pt x="437" y="32"/>
                  </a:lnTo>
                  <a:lnTo>
                    <a:pt x="437" y="32"/>
                  </a:lnTo>
                  <a:lnTo>
                    <a:pt x="437" y="26"/>
                  </a:lnTo>
                  <a:lnTo>
                    <a:pt x="435" y="20"/>
                  </a:lnTo>
                  <a:lnTo>
                    <a:pt x="427" y="10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5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27" y="0"/>
                  </a:lnTo>
                  <a:lnTo>
                    <a:pt x="221" y="2"/>
                  </a:lnTo>
                  <a:lnTo>
                    <a:pt x="211" y="10"/>
                  </a:lnTo>
                  <a:lnTo>
                    <a:pt x="205" y="20"/>
                  </a:lnTo>
                  <a:lnTo>
                    <a:pt x="203" y="26"/>
                  </a:lnTo>
                  <a:lnTo>
                    <a:pt x="203" y="32"/>
                  </a:lnTo>
                  <a:lnTo>
                    <a:pt x="203" y="32"/>
                  </a:lnTo>
                  <a:lnTo>
                    <a:pt x="203" y="38"/>
                  </a:lnTo>
                  <a:lnTo>
                    <a:pt x="205" y="44"/>
                  </a:lnTo>
                  <a:lnTo>
                    <a:pt x="211" y="54"/>
                  </a:lnTo>
                  <a:lnTo>
                    <a:pt x="221" y="62"/>
                  </a:lnTo>
                  <a:lnTo>
                    <a:pt x="227" y="64"/>
                  </a:lnTo>
                  <a:lnTo>
                    <a:pt x="235" y="64"/>
                  </a:lnTo>
                  <a:lnTo>
                    <a:pt x="245" y="64"/>
                  </a:lnTo>
                  <a:lnTo>
                    <a:pt x="245" y="93"/>
                  </a:lnTo>
                  <a:lnTo>
                    <a:pt x="245" y="93"/>
                  </a:lnTo>
                  <a:lnTo>
                    <a:pt x="219" y="99"/>
                  </a:lnTo>
                  <a:lnTo>
                    <a:pt x="193" y="105"/>
                  </a:lnTo>
                  <a:lnTo>
                    <a:pt x="169" y="115"/>
                  </a:lnTo>
                  <a:lnTo>
                    <a:pt x="145" y="125"/>
                  </a:lnTo>
                  <a:lnTo>
                    <a:pt x="123" y="135"/>
                  </a:lnTo>
                  <a:lnTo>
                    <a:pt x="98" y="149"/>
                  </a:lnTo>
                  <a:lnTo>
                    <a:pt x="78" y="163"/>
                  </a:lnTo>
                  <a:lnTo>
                    <a:pt x="58" y="179"/>
                  </a:lnTo>
                  <a:lnTo>
                    <a:pt x="58" y="179"/>
                  </a:lnTo>
                  <a:lnTo>
                    <a:pt x="52" y="183"/>
                  </a:lnTo>
                  <a:lnTo>
                    <a:pt x="50" y="189"/>
                  </a:lnTo>
                  <a:lnTo>
                    <a:pt x="46" y="199"/>
                  </a:lnTo>
                  <a:lnTo>
                    <a:pt x="46" y="213"/>
                  </a:lnTo>
                  <a:lnTo>
                    <a:pt x="48" y="217"/>
                  </a:lnTo>
                  <a:lnTo>
                    <a:pt x="52" y="223"/>
                  </a:lnTo>
                  <a:lnTo>
                    <a:pt x="52" y="223"/>
                  </a:lnTo>
                  <a:lnTo>
                    <a:pt x="58" y="227"/>
                  </a:lnTo>
                  <a:lnTo>
                    <a:pt x="62" y="231"/>
                  </a:lnTo>
                  <a:lnTo>
                    <a:pt x="74" y="235"/>
                  </a:lnTo>
                  <a:lnTo>
                    <a:pt x="86" y="233"/>
                  </a:lnTo>
                  <a:lnTo>
                    <a:pt x="92" y="231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121" y="211"/>
                  </a:lnTo>
                  <a:lnTo>
                    <a:pt x="147" y="195"/>
                  </a:lnTo>
                  <a:lnTo>
                    <a:pt x="173" y="181"/>
                  </a:lnTo>
                  <a:lnTo>
                    <a:pt x="201" y="171"/>
                  </a:lnTo>
                  <a:lnTo>
                    <a:pt x="229" y="161"/>
                  </a:lnTo>
                  <a:lnTo>
                    <a:pt x="259" y="155"/>
                  </a:lnTo>
                  <a:lnTo>
                    <a:pt x="289" y="151"/>
                  </a:lnTo>
                  <a:lnTo>
                    <a:pt x="319" y="149"/>
                  </a:lnTo>
                  <a:lnTo>
                    <a:pt x="319" y="149"/>
                  </a:lnTo>
                  <a:lnTo>
                    <a:pt x="355" y="151"/>
                  </a:lnTo>
                  <a:lnTo>
                    <a:pt x="391" y="157"/>
                  </a:lnTo>
                  <a:lnTo>
                    <a:pt x="425" y="165"/>
                  </a:lnTo>
                  <a:lnTo>
                    <a:pt x="457" y="177"/>
                  </a:lnTo>
                  <a:lnTo>
                    <a:pt x="487" y="193"/>
                  </a:lnTo>
                  <a:lnTo>
                    <a:pt x="517" y="209"/>
                  </a:lnTo>
                  <a:lnTo>
                    <a:pt x="544" y="231"/>
                  </a:lnTo>
                  <a:lnTo>
                    <a:pt x="570" y="253"/>
                  </a:lnTo>
                  <a:lnTo>
                    <a:pt x="592" y="278"/>
                  </a:lnTo>
                  <a:lnTo>
                    <a:pt x="612" y="306"/>
                  </a:lnTo>
                  <a:lnTo>
                    <a:pt x="630" y="334"/>
                  </a:lnTo>
                  <a:lnTo>
                    <a:pt x="646" y="366"/>
                  </a:lnTo>
                  <a:lnTo>
                    <a:pt x="656" y="398"/>
                  </a:lnTo>
                  <a:lnTo>
                    <a:pt x="666" y="432"/>
                  </a:lnTo>
                  <a:lnTo>
                    <a:pt x="672" y="467"/>
                  </a:lnTo>
                  <a:lnTo>
                    <a:pt x="672" y="503"/>
                  </a:lnTo>
                  <a:lnTo>
                    <a:pt x="672" y="503"/>
                  </a:lnTo>
                  <a:lnTo>
                    <a:pt x="672" y="539"/>
                  </a:lnTo>
                  <a:lnTo>
                    <a:pt x="666" y="573"/>
                  </a:lnTo>
                  <a:lnTo>
                    <a:pt x="656" y="607"/>
                  </a:lnTo>
                  <a:lnTo>
                    <a:pt x="646" y="639"/>
                  </a:lnTo>
                  <a:lnTo>
                    <a:pt x="630" y="672"/>
                  </a:lnTo>
                  <a:lnTo>
                    <a:pt x="612" y="700"/>
                  </a:lnTo>
                  <a:lnTo>
                    <a:pt x="592" y="728"/>
                  </a:lnTo>
                  <a:lnTo>
                    <a:pt x="570" y="752"/>
                  </a:lnTo>
                  <a:lnTo>
                    <a:pt x="544" y="774"/>
                  </a:lnTo>
                  <a:lnTo>
                    <a:pt x="517" y="796"/>
                  </a:lnTo>
                  <a:lnTo>
                    <a:pt x="487" y="812"/>
                  </a:lnTo>
                  <a:lnTo>
                    <a:pt x="457" y="828"/>
                  </a:lnTo>
                  <a:lnTo>
                    <a:pt x="425" y="841"/>
                  </a:lnTo>
                  <a:lnTo>
                    <a:pt x="391" y="849"/>
                  </a:lnTo>
                  <a:lnTo>
                    <a:pt x="355" y="855"/>
                  </a:lnTo>
                  <a:lnTo>
                    <a:pt x="319" y="857"/>
                  </a:lnTo>
                  <a:lnTo>
                    <a:pt x="319" y="857"/>
                  </a:lnTo>
                  <a:lnTo>
                    <a:pt x="281" y="853"/>
                  </a:lnTo>
                  <a:lnTo>
                    <a:pt x="243" y="847"/>
                  </a:lnTo>
                  <a:lnTo>
                    <a:pt x="207" y="837"/>
                  </a:lnTo>
                  <a:lnTo>
                    <a:pt x="173" y="824"/>
                  </a:lnTo>
                  <a:lnTo>
                    <a:pt x="141" y="806"/>
                  </a:lnTo>
                  <a:lnTo>
                    <a:pt x="110" y="786"/>
                  </a:lnTo>
                  <a:lnTo>
                    <a:pt x="82" y="764"/>
                  </a:lnTo>
                  <a:lnTo>
                    <a:pt x="56" y="738"/>
                  </a:lnTo>
                  <a:lnTo>
                    <a:pt x="56" y="738"/>
                  </a:lnTo>
                  <a:lnTo>
                    <a:pt x="52" y="734"/>
                  </a:lnTo>
                  <a:lnTo>
                    <a:pt x="46" y="730"/>
                  </a:lnTo>
                  <a:lnTo>
                    <a:pt x="34" y="728"/>
                  </a:lnTo>
                  <a:lnTo>
                    <a:pt x="22" y="730"/>
                  </a:lnTo>
                  <a:lnTo>
                    <a:pt x="16" y="732"/>
                  </a:lnTo>
                  <a:lnTo>
                    <a:pt x="12" y="736"/>
                  </a:lnTo>
                  <a:lnTo>
                    <a:pt x="12" y="736"/>
                  </a:lnTo>
                  <a:lnTo>
                    <a:pt x="6" y="740"/>
                  </a:lnTo>
                  <a:lnTo>
                    <a:pt x="4" y="746"/>
                  </a:lnTo>
                  <a:lnTo>
                    <a:pt x="0" y="758"/>
                  </a:lnTo>
                  <a:lnTo>
                    <a:pt x="2" y="770"/>
                  </a:lnTo>
                  <a:lnTo>
                    <a:pt x="4" y="776"/>
                  </a:lnTo>
                  <a:lnTo>
                    <a:pt x="8" y="780"/>
                  </a:lnTo>
                  <a:lnTo>
                    <a:pt x="8" y="780"/>
                  </a:lnTo>
                  <a:lnTo>
                    <a:pt x="38" y="810"/>
                  </a:lnTo>
                  <a:lnTo>
                    <a:pt x="72" y="839"/>
                  </a:lnTo>
                  <a:lnTo>
                    <a:pt x="108" y="863"/>
                  </a:lnTo>
                  <a:lnTo>
                    <a:pt x="147" y="883"/>
                  </a:lnTo>
                  <a:lnTo>
                    <a:pt x="187" y="899"/>
                  </a:lnTo>
                  <a:lnTo>
                    <a:pt x="231" y="911"/>
                  </a:lnTo>
                  <a:lnTo>
                    <a:pt x="251" y="915"/>
                  </a:lnTo>
                  <a:lnTo>
                    <a:pt x="275" y="917"/>
                  </a:lnTo>
                  <a:lnTo>
                    <a:pt x="297" y="919"/>
                  </a:lnTo>
                  <a:lnTo>
                    <a:pt x="319" y="919"/>
                  </a:lnTo>
                  <a:lnTo>
                    <a:pt x="319" y="919"/>
                  </a:lnTo>
                  <a:lnTo>
                    <a:pt x="363" y="917"/>
                  </a:lnTo>
                  <a:lnTo>
                    <a:pt x="403" y="911"/>
                  </a:lnTo>
                  <a:lnTo>
                    <a:pt x="443" y="901"/>
                  </a:lnTo>
                  <a:lnTo>
                    <a:pt x="481" y="887"/>
                  </a:lnTo>
                  <a:lnTo>
                    <a:pt x="519" y="869"/>
                  </a:lnTo>
                  <a:lnTo>
                    <a:pt x="554" y="849"/>
                  </a:lnTo>
                  <a:lnTo>
                    <a:pt x="586" y="824"/>
                  </a:lnTo>
                  <a:lnTo>
                    <a:pt x="614" y="798"/>
                  </a:lnTo>
                  <a:lnTo>
                    <a:pt x="642" y="768"/>
                  </a:lnTo>
                  <a:lnTo>
                    <a:pt x="666" y="736"/>
                  </a:lnTo>
                  <a:lnTo>
                    <a:pt x="686" y="702"/>
                  </a:lnTo>
                  <a:lnTo>
                    <a:pt x="704" y="666"/>
                  </a:lnTo>
                  <a:lnTo>
                    <a:pt x="718" y="627"/>
                  </a:lnTo>
                  <a:lnTo>
                    <a:pt x="728" y="587"/>
                  </a:lnTo>
                  <a:lnTo>
                    <a:pt x="734" y="545"/>
                  </a:lnTo>
                  <a:lnTo>
                    <a:pt x="736" y="503"/>
                  </a:lnTo>
                  <a:lnTo>
                    <a:pt x="736" y="503"/>
                  </a:lnTo>
                  <a:lnTo>
                    <a:pt x="734" y="461"/>
                  </a:lnTo>
                  <a:lnTo>
                    <a:pt x="728" y="418"/>
                  </a:lnTo>
                  <a:lnTo>
                    <a:pt x="718" y="380"/>
                  </a:lnTo>
                  <a:lnTo>
                    <a:pt x="704" y="342"/>
                  </a:lnTo>
                  <a:lnTo>
                    <a:pt x="688" y="306"/>
                  </a:lnTo>
                  <a:lnTo>
                    <a:pt x="666" y="271"/>
                  </a:lnTo>
                  <a:lnTo>
                    <a:pt x="642" y="239"/>
                  </a:lnTo>
                  <a:lnTo>
                    <a:pt x="616" y="209"/>
                  </a:lnTo>
                  <a:lnTo>
                    <a:pt x="616" y="209"/>
                  </a:lnTo>
                  <a:close/>
                  <a:moveTo>
                    <a:pt x="309" y="86"/>
                  </a:moveTo>
                  <a:lnTo>
                    <a:pt x="309" y="64"/>
                  </a:lnTo>
                  <a:lnTo>
                    <a:pt x="331" y="64"/>
                  </a:lnTo>
                  <a:lnTo>
                    <a:pt x="331" y="86"/>
                  </a:lnTo>
                  <a:lnTo>
                    <a:pt x="331" y="86"/>
                  </a:lnTo>
                  <a:lnTo>
                    <a:pt x="319" y="86"/>
                  </a:lnTo>
                  <a:lnTo>
                    <a:pt x="319" y="86"/>
                  </a:lnTo>
                  <a:lnTo>
                    <a:pt x="309" y="86"/>
                  </a:lnTo>
                  <a:lnTo>
                    <a:pt x="309" y="8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22194838" y="8599488"/>
              <a:ext cx="304800" cy="644525"/>
            </a:xfrm>
            <a:custGeom>
              <a:rect b="b" l="l" r="r" t="t"/>
              <a:pathLst>
                <a:path extrusionOk="0" h="406" w="192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0" y="32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2" y="252"/>
                  </a:lnTo>
                  <a:lnTo>
                    <a:pt x="4" y="258"/>
                  </a:lnTo>
                  <a:lnTo>
                    <a:pt x="6" y="264"/>
                  </a:lnTo>
                  <a:lnTo>
                    <a:pt x="10" y="270"/>
                  </a:lnTo>
                  <a:lnTo>
                    <a:pt x="138" y="396"/>
                  </a:lnTo>
                  <a:lnTo>
                    <a:pt x="138" y="396"/>
                  </a:lnTo>
                  <a:lnTo>
                    <a:pt x="144" y="402"/>
                  </a:lnTo>
                  <a:lnTo>
                    <a:pt x="148" y="404"/>
                  </a:lnTo>
                  <a:lnTo>
                    <a:pt x="160" y="406"/>
                  </a:lnTo>
                  <a:lnTo>
                    <a:pt x="172" y="404"/>
                  </a:lnTo>
                  <a:lnTo>
                    <a:pt x="178" y="402"/>
                  </a:lnTo>
                  <a:lnTo>
                    <a:pt x="184" y="396"/>
                  </a:lnTo>
                  <a:lnTo>
                    <a:pt x="184" y="396"/>
                  </a:lnTo>
                  <a:lnTo>
                    <a:pt x="188" y="392"/>
                  </a:lnTo>
                  <a:lnTo>
                    <a:pt x="190" y="386"/>
                  </a:lnTo>
                  <a:lnTo>
                    <a:pt x="192" y="374"/>
                  </a:lnTo>
                  <a:lnTo>
                    <a:pt x="190" y="362"/>
                  </a:lnTo>
                  <a:lnTo>
                    <a:pt x="188" y="356"/>
                  </a:lnTo>
                  <a:lnTo>
                    <a:pt x="184" y="352"/>
                  </a:lnTo>
                  <a:lnTo>
                    <a:pt x="64" y="234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6" y="10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21516975" y="8937625"/>
              <a:ext cx="509587" cy="103188"/>
            </a:xfrm>
            <a:custGeom>
              <a:rect b="b" l="l" r="r" t="t"/>
              <a:pathLst>
                <a:path extrusionOk="0" h="65" w="321">
                  <a:moveTo>
                    <a:pt x="321" y="33"/>
                  </a:moveTo>
                  <a:lnTo>
                    <a:pt x="321" y="33"/>
                  </a:lnTo>
                  <a:lnTo>
                    <a:pt x="321" y="27"/>
                  </a:lnTo>
                  <a:lnTo>
                    <a:pt x="319" y="21"/>
                  </a:lnTo>
                  <a:lnTo>
                    <a:pt x="311" y="10"/>
                  </a:lnTo>
                  <a:lnTo>
                    <a:pt x="301" y="4"/>
                  </a:lnTo>
                  <a:lnTo>
                    <a:pt x="295" y="2"/>
                  </a:lnTo>
                  <a:lnTo>
                    <a:pt x="289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2"/>
                  </a:lnTo>
                  <a:lnTo>
                    <a:pt x="20" y="4"/>
                  </a:lnTo>
                  <a:lnTo>
                    <a:pt x="10" y="10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2" y="47"/>
                  </a:lnTo>
                  <a:lnTo>
                    <a:pt x="10" y="57"/>
                  </a:lnTo>
                  <a:lnTo>
                    <a:pt x="20" y="63"/>
                  </a:lnTo>
                  <a:lnTo>
                    <a:pt x="26" y="65"/>
                  </a:lnTo>
                  <a:lnTo>
                    <a:pt x="32" y="65"/>
                  </a:lnTo>
                  <a:lnTo>
                    <a:pt x="289" y="65"/>
                  </a:lnTo>
                  <a:lnTo>
                    <a:pt x="289" y="65"/>
                  </a:lnTo>
                  <a:lnTo>
                    <a:pt x="295" y="65"/>
                  </a:lnTo>
                  <a:lnTo>
                    <a:pt x="301" y="63"/>
                  </a:lnTo>
                  <a:lnTo>
                    <a:pt x="311" y="57"/>
                  </a:lnTo>
                  <a:lnTo>
                    <a:pt x="319" y="47"/>
                  </a:lnTo>
                  <a:lnTo>
                    <a:pt x="321" y="41"/>
                  </a:lnTo>
                  <a:lnTo>
                    <a:pt x="321" y="33"/>
                  </a:lnTo>
                  <a:lnTo>
                    <a:pt x="321" y="3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21720175" y="8702675"/>
              <a:ext cx="306387" cy="101600"/>
            </a:xfrm>
            <a:custGeom>
              <a:rect b="b" l="l" r="r" t="t"/>
              <a:pathLst>
                <a:path extrusionOk="0" h="64" w="193">
                  <a:moveTo>
                    <a:pt x="32" y="64"/>
                  </a:moveTo>
                  <a:lnTo>
                    <a:pt x="161" y="64"/>
                  </a:lnTo>
                  <a:lnTo>
                    <a:pt x="161" y="64"/>
                  </a:lnTo>
                  <a:lnTo>
                    <a:pt x="167" y="64"/>
                  </a:lnTo>
                  <a:lnTo>
                    <a:pt x="173" y="62"/>
                  </a:lnTo>
                  <a:lnTo>
                    <a:pt x="183" y="54"/>
                  </a:lnTo>
                  <a:lnTo>
                    <a:pt x="191" y="44"/>
                  </a:lnTo>
                  <a:lnTo>
                    <a:pt x="193" y="38"/>
                  </a:lnTo>
                  <a:lnTo>
                    <a:pt x="193" y="32"/>
                  </a:lnTo>
                  <a:lnTo>
                    <a:pt x="193" y="32"/>
                  </a:lnTo>
                  <a:lnTo>
                    <a:pt x="193" y="26"/>
                  </a:lnTo>
                  <a:lnTo>
                    <a:pt x="191" y="20"/>
                  </a:lnTo>
                  <a:lnTo>
                    <a:pt x="183" y="10"/>
                  </a:lnTo>
                  <a:lnTo>
                    <a:pt x="173" y="2"/>
                  </a:lnTo>
                  <a:lnTo>
                    <a:pt x="167" y="0"/>
                  </a:lnTo>
                  <a:lnTo>
                    <a:pt x="16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10" y="54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21720175" y="9177338"/>
              <a:ext cx="306387" cy="103188"/>
            </a:xfrm>
            <a:custGeom>
              <a:rect b="b" l="l" r="r" t="t"/>
              <a:pathLst>
                <a:path extrusionOk="0" h="65" w="193">
                  <a:moveTo>
                    <a:pt x="161" y="65"/>
                  </a:moveTo>
                  <a:lnTo>
                    <a:pt x="161" y="65"/>
                  </a:lnTo>
                  <a:lnTo>
                    <a:pt x="167" y="63"/>
                  </a:lnTo>
                  <a:lnTo>
                    <a:pt x="173" y="63"/>
                  </a:lnTo>
                  <a:lnTo>
                    <a:pt x="183" y="55"/>
                  </a:lnTo>
                  <a:lnTo>
                    <a:pt x="191" y="44"/>
                  </a:lnTo>
                  <a:lnTo>
                    <a:pt x="193" y="38"/>
                  </a:lnTo>
                  <a:lnTo>
                    <a:pt x="193" y="32"/>
                  </a:lnTo>
                  <a:lnTo>
                    <a:pt x="193" y="32"/>
                  </a:lnTo>
                  <a:lnTo>
                    <a:pt x="193" y="26"/>
                  </a:lnTo>
                  <a:lnTo>
                    <a:pt x="191" y="20"/>
                  </a:lnTo>
                  <a:lnTo>
                    <a:pt x="183" y="10"/>
                  </a:lnTo>
                  <a:lnTo>
                    <a:pt x="173" y="2"/>
                  </a:lnTo>
                  <a:lnTo>
                    <a:pt x="167" y="0"/>
                  </a:lnTo>
                  <a:lnTo>
                    <a:pt x="16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10" y="55"/>
                  </a:lnTo>
                  <a:lnTo>
                    <a:pt x="20" y="63"/>
                  </a:lnTo>
                  <a:lnTo>
                    <a:pt x="26" y="63"/>
                  </a:lnTo>
                  <a:lnTo>
                    <a:pt x="32" y="65"/>
                  </a:lnTo>
                  <a:lnTo>
                    <a:pt x="161" y="6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com imagem na esquerda">
  <p:cSld name="Slide com imagem na esquerda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/>
          <p:nvPr>
            <p:ph idx="2" type="pic"/>
          </p:nvPr>
        </p:nvSpPr>
        <p:spPr>
          <a:xfrm>
            <a:off x="12192000" y="0"/>
            <a:ext cx="1219200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17"/>
          <p:cNvSpPr txBox="1"/>
          <p:nvPr>
            <p:ph type="title"/>
          </p:nvPr>
        </p:nvSpPr>
        <p:spPr>
          <a:xfrm>
            <a:off x="1676400" y="663804"/>
            <a:ext cx="9055100" cy="2300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1" name="Google Shape;201;p17"/>
          <p:cNvSpPr txBox="1"/>
          <p:nvPr>
            <p:ph idx="1" type="body"/>
          </p:nvPr>
        </p:nvSpPr>
        <p:spPr>
          <a:xfrm>
            <a:off x="1676400" y="3155798"/>
            <a:ext cx="90551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Google Shape;202;p17"/>
          <p:cNvSpPr/>
          <p:nvPr/>
        </p:nvSpPr>
        <p:spPr>
          <a:xfrm>
            <a:off x="8296105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00487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7"/>
          <p:cNvSpPr txBox="1"/>
          <p:nvPr/>
        </p:nvSpPr>
        <p:spPr>
          <a:xfrm>
            <a:off x="3004105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05" name="Google Shape;20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98350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com imagem na direita">
  <p:cSld name="Slide com imagem na direita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"/>
          <p:cNvSpPr/>
          <p:nvPr>
            <p:ph idx="2" type="pic"/>
          </p:nvPr>
        </p:nvSpPr>
        <p:spPr>
          <a:xfrm>
            <a:off x="0" y="0"/>
            <a:ext cx="1219200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18"/>
          <p:cNvSpPr txBox="1"/>
          <p:nvPr>
            <p:ph type="title"/>
          </p:nvPr>
        </p:nvSpPr>
        <p:spPr>
          <a:xfrm>
            <a:off x="13652500" y="663803"/>
            <a:ext cx="9055100" cy="2160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9" name="Google Shape;209;p18"/>
          <p:cNvSpPr txBox="1"/>
          <p:nvPr>
            <p:ph idx="1" type="body"/>
          </p:nvPr>
        </p:nvSpPr>
        <p:spPr>
          <a:xfrm>
            <a:off x="13652500" y="3085188"/>
            <a:ext cx="90551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8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8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13" name="Google Shape;2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magens">
  <p:cSld name="3 imagens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"/>
          <p:cNvSpPr/>
          <p:nvPr>
            <p:ph idx="2" type="pic"/>
          </p:nvPr>
        </p:nvSpPr>
        <p:spPr>
          <a:xfrm>
            <a:off x="4945463" y="3505200"/>
            <a:ext cx="3962399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19"/>
          <p:cNvSpPr/>
          <p:nvPr>
            <p:ph idx="3" type="pic"/>
          </p:nvPr>
        </p:nvSpPr>
        <p:spPr>
          <a:xfrm>
            <a:off x="10234244" y="3505200"/>
            <a:ext cx="3962399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19"/>
          <p:cNvSpPr/>
          <p:nvPr>
            <p:ph idx="4" type="pic"/>
          </p:nvPr>
        </p:nvSpPr>
        <p:spPr>
          <a:xfrm>
            <a:off x="15538096" y="3505200"/>
            <a:ext cx="3962399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19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9" name="Google Shape;219;p19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Google Shape;220;p19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9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23" name="Google Shape;2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9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imagens">
  <p:cSld name="4 imagens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/>
          <p:nvPr>
            <p:ph idx="2" type="pic"/>
          </p:nvPr>
        </p:nvSpPr>
        <p:spPr>
          <a:xfrm>
            <a:off x="1676400" y="3505200"/>
            <a:ext cx="5019241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227" name="Google Shape;227;p20"/>
          <p:cNvSpPr/>
          <p:nvPr>
            <p:ph idx="3" type="pic"/>
          </p:nvPr>
        </p:nvSpPr>
        <p:spPr>
          <a:xfrm>
            <a:off x="7006665" y="3505200"/>
            <a:ext cx="5019241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228" name="Google Shape;228;p20"/>
          <p:cNvSpPr/>
          <p:nvPr>
            <p:ph idx="4" type="pic"/>
          </p:nvPr>
        </p:nvSpPr>
        <p:spPr>
          <a:xfrm>
            <a:off x="12336930" y="3505200"/>
            <a:ext cx="5019241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229" name="Google Shape;229;p20"/>
          <p:cNvSpPr/>
          <p:nvPr>
            <p:ph idx="5" type="pic"/>
          </p:nvPr>
        </p:nvSpPr>
        <p:spPr>
          <a:xfrm>
            <a:off x="17667195" y="3505200"/>
            <a:ext cx="5019241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230" name="Google Shape;230;p20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1" name="Google Shape;231;p20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20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0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35" name="Google Shape;2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0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ásico">
  <p:cSld name="Slide básico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i="0" lang="pt-BR" sz="1600" u="none" cap="none" strike="noStrik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i="0" sz="1600" u="none" cap="none" strike="noStrik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7" name="Google Shape;27;p3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65389" y="11387133"/>
            <a:ext cx="2376993" cy="2376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imagens">
  <p:cSld name="5 imagens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/>
          <p:nvPr>
            <p:ph idx="2" type="pic"/>
          </p:nvPr>
        </p:nvSpPr>
        <p:spPr>
          <a:xfrm>
            <a:off x="1676399" y="3505200"/>
            <a:ext cx="3962399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Google Shape;239;p21"/>
          <p:cNvSpPr/>
          <p:nvPr>
            <p:ph idx="3" type="pic"/>
          </p:nvPr>
        </p:nvSpPr>
        <p:spPr>
          <a:xfrm>
            <a:off x="5943598" y="3505200"/>
            <a:ext cx="3962399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p21"/>
          <p:cNvSpPr/>
          <p:nvPr>
            <p:ph idx="4" type="pic"/>
          </p:nvPr>
        </p:nvSpPr>
        <p:spPr>
          <a:xfrm>
            <a:off x="10210799" y="3505200"/>
            <a:ext cx="3962399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Google Shape;241;p21"/>
          <p:cNvSpPr/>
          <p:nvPr>
            <p:ph idx="5" type="pic"/>
          </p:nvPr>
        </p:nvSpPr>
        <p:spPr>
          <a:xfrm>
            <a:off x="14478000" y="3505200"/>
            <a:ext cx="3962399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21"/>
          <p:cNvSpPr/>
          <p:nvPr>
            <p:ph idx="6" type="pic"/>
          </p:nvPr>
        </p:nvSpPr>
        <p:spPr>
          <a:xfrm>
            <a:off x="18734085" y="3505200"/>
            <a:ext cx="3962399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243" name="Google Shape;243;p21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4" name="Google Shape;244;p21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21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1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48" name="Google Shape;24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1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_modelo1">
  <p:cSld name="Image_modelo1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"/>
          <p:cNvSpPr/>
          <p:nvPr>
            <p:ph idx="2" type="pic"/>
          </p:nvPr>
        </p:nvSpPr>
        <p:spPr>
          <a:xfrm>
            <a:off x="1676399" y="3073400"/>
            <a:ext cx="10343283" cy="5648568"/>
          </a:xfrm>
          <a:prstGeom prst="rect">
            <a:avLst/>
          </a:prstGeom>
          <a:noFill/>
          <a:ln>
            <a:noFill/>
          </a:ln>
        </p:spPr>
      </p:sp>
      <p:sp>
        <p:nvSpPr>
          <p:cNvPr id="252" name="Google Shape;252;p22"/>
          <p:cNvSpPr/>
          <p:nvPr>
            <p:ph idx="3" type="pic"/>
          </p:nvPr>
        </p:nvSpPr>
        <p:spPr>
          <a:xfrm>
            <a:off x="12353201" y="3073400"/>
            <a:ext cx="10343283" cy="5648568"/>
          </a:xfrm>
          <a:prstGeom prst="rect">
            <a:avLst/>
          </a:prstGeom>
          <a:noFill/>
          <a:ln>
            <a:noFill/>
          </a:ln>
        </p:spPr>
      </p:sp>
      <p:sp>
        <p:nvSpPr>
          <p:cNvPr id="253" name="Google Shape;253;p22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4" name="Google Shape;254;p22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22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2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58" name="Google Shape;25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2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_modelo 2">
  <p:cSld name="Image_modelo 2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"/>
          <p:cNvSpPr/>
          <p:nvPr>
            <p:ph idx="2" type="pic"/>
          </p:nvPr>
        </p:nvSpPr>
        <p:spPr>
          <a:xfrm>
            <a:off x="1676400" y="3073400"/>
            <a:ext cx="6781800" cy="6515100"/>
          </a:xfrm>
          <a:prstGeom prst="rect">
            <a:avLst/>
          </a:prstGeom>
          <a:noFill/>
          <a:ln>
            <a:noFill/>
          </a:ln>
        </p:spPr>
      </p:sp>
      <p:sp>
        <p:nvSpPr>
          <p:cNvPr id="262" name="Google Shape;262;p23"/>
          <p:cNvSpPr/>
          <p:nvPr>
            <p:ph idx="3" type="pic"/>
          </p:nvPr>
        </p:nvSpPr>
        <p:spPr>
          <a:xfrm>
            <a:off x="15925800" y="3073400"/>
            <a:ext cx="6781800" cy="6515100"/>
          </a:xfrm>
          <a:prstGeom prst="rect">
            <a:avLst/>
          </a:prstGeom>
          <a:noFill/>
          <a:ln>
            <a:noFill/>
          </a:ln>
        </p:spPr>
      </p:sp>
      <p:sp>
        <p:nvSpPr>
          <p:cNvPr id="263" name="Google Shape;263;p23"/>
          <p:cNvSpPr/>
          <p:nvPr>
            <p:ph idx="4" type="pic"/>
          </p:nvPr>
        </p:nvSpPr>
        <p:spPr>
          <a:xfrm>
            <a:off x="8801100" y="3073400"/>
            <a:ext cx="6781800" cy="6515100"/>
          </a:xfrm>
          <a:prstGeom prst="rect">
            <a:avLst/>
          </a:prstGeom>
          <a:noFill/>
          <a:ln>
            <a:noFill/>
          </a:ln>
        </p:spPr>
      </p:sp>
      <p:sp>
        <p:nvSpPr>
          <p:cNvPr id="264" name="Google Shape;264;p23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5" name="Google Shape;265;p23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23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3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69" name="Google Shape;26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3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ifolio 1">
  <p:cSld name="Portifolio 1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4"/>
          <p:cNvSpPr/>
          <p:nvPr>
            <p:ph idx="2" type="pic"/>
          </p:nvPr>
        </p:nvSpPr>
        <p:spPr>
          <a:xfrm>
            <a:off x="1676399" y="3073400"/>
            <a:ext cx="10343283" cy="7306547"/>
          </a:xfrm>
          <a:prstGeom prst="rect">
            <a:avLst/>
          </a:prstGeom>
          <a:noFill/>
          <a:ln>
            <a:noFill/>
          </a:ln>
        </p:spPr>
      </p:sp>
      <p:sp>
        <p:nvSpPr>
          <p:cNvPr id="273" name="Google Shape;273;p24"/>
          <p:cNvSpPr/>
          <p:nvPr>
            <p:ph idx="3" type="pic"/>
          </p:nvPr>
        </p:nvSpPr>
        <p:spPr>
          <a:xfrm>
            <a:off x="12353201" y="3073400"/>
            <a:ext cx="10343283" cy="7306547"/>
          </a:xfrm>
          <a:prstGeom prst="rect">
            <a:avLst/>
          </a:prstGeom>
          <a:noFill/>
          <a:ln>
            <a:noFill/>
          </a:ln>
        </p:spPr>
      </p:sp>
      <p:sp>
        <p:nvSpPr>
          <p:cNvPr id="274" name="Google Shape;274;p24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5" name="Google Shape;275;p24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24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4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79" name="Google Shape;27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4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ifolio 2">
  <p:cSld name="Portifolio 2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5"/>
          <p:cNvSpPr/>
          <p:nvPr>
            <p:ph idx="2" type="pic"/>
          </p:nvPr>
        </p:nvSpPr>
        <p:spPr>
          <a:xfrm>
            <a:off x="1676400" y="3064747"/>
            <a:ext cx="6737489" cy="5016500"/>
          </a:xfrm>
          <a:prstGeom prst="rect">
            <a:avLst/>
          </a:prstGeom>
          <a:noFill/>
          <a:ln>
            <a:noFill/>
          </a:ln>
        </p:spPr>
      </p:sp>
      <p:sp>
        <p:nvSpPr>
          <p:cNvPr id="283" name="Google Shape;283;p25"/>
          <p:cNvSpPr/>
          <p:nvPr>
            <p:ph idx="3" type="pic"/>
          </p:nvPr>
        </p:nvSpPr>
        <p:spPr>
          <a:xfrm>
            <a:off x="15958995" y="3064747"/>
            <a:ext cx="6737489" cy="5016500"/>
          </a:xfrm>
          <a:prstGeom prst="rect">
            <a:avLst/>
          </a:prstGeom>
          <a:noFill/>
          <a:ln>
            <a:noFill/>
          </a:ln>
        </p:spPr>
      </p:sp>
      <p:sp>
        <p:nvSpPr>
          <p:cNvPr id="284" name="Google Shape;284;p25"/>
          <p:cNvSpPr/>
          <p:nvPr>
            <p:ph idx="4" type="pic"/>
          </p:nvPr>
        </p:nvSpPr>
        <p:spPr>
          <a:xfrm>
            <a:off x="8823256" y="6949552"/>
            <a:ext cx="6737489" cy="5016500"/>
          </a:xfrm>
          <a:prstGeom prst="rect">
            <a:avLst/>
          </a:prstGeom>
          <a:noFill/>
          <a:ln>
            <a:noFill/>
          </a:ln>
        </p:spPr>
      </p:sp>
      <p:sp>
        <p:nvSpPr>
          <p:cNvPr id="285" name="Google Shape;285;p25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6" name="Google Shape;286;p25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25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5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90" name="Google Shape;29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5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ifolio 3">
  <p:cSld name="Portifolio 3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6"/>
          <p:cNvSpPr/>
          <p:nvPr>
            <p:ph idx="2" type="pic"/>
          </p:nvPr>
        </p:nvSpPr>
        <p:spPr>
          <a:xfrm>
            <a:off x="15914077" y="3064747"/>
            <a:ext cx="6793523" cy="7586506"/>
          </a:xfrm>
          <a:prstGeom prst="rect">
            <a:avLst/>
          </a:prstGeom>
          <a:noFill/>
          <a:ln>
            <a:noFill/>
          </a:ln>
        </p:spPr>
      </p:sp>
      <p:sp>
        <p:nvSpPr>
          <p:cNvPr id="294" name="Google Shape;294;p26"/>
          <p:cNvSpPr/>
          <p:nvPr>
            <p:ph idx="3" type="pic"/>
          </p:nvPr>
        </p:nvSpPr>
        <p:spPr>
          <a:xfrm>
            <a:off x="1676399" y="3064747"/>
            <a:ext cx="6793523" cy="7586506"/>
          </a:xfrm>
          <a:prstGeom prst="rect">
            <a:avLst/>
          </a:prstGeom>
          <a:noFill/>
          <a:ln>
            <a:noFill/>
          </a:ln>
        </p:spPr>
      </p:sp>
      <p:sp>
        <p:nvSpPr>
          <p:cNvPr id="295" name="Google Shape;295;p26"/>
          <p:cNvSpPr/>
          <p:nvPr>
            <p:ph idx="4" type="pic"/>
          </p:nvPr>
        </p:nvSpPr>
        <p:spPr>
          <a:xfrm>
            <a:off x="8795238" y="3064747"/>
            <a:ext cx="6793523" cy="7586506"/>
          </a:xfrm>
          <a:prstGeom prst="rect">
            <a:avLst/>
          </a:prstGeom>
          <a:noFill/>
          <a:ln>
            <a:noFill/>
          </a:ln>
        </p:spPr>
      </p:sp>
      <p:sp>
        <p:nvSpPr>
          <p:cNvPr id="296" name="Google Shape;296;p26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7" name="Google Shape;297;p26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26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6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01" name="Google Shape;30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6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ifolio 4">
  <p:cSld name="Portifolio 4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7"/>
          <p:cNvSpPr/>
          <p:nvPr>
            <p:ph idx="2" type="pic"/>
          </p:nvPr>
        </p:nvSpPr>
        <p:spPr>
          <a:xfrm>
            <a:off x="1676401" y="3064747"/>
            <a:ext cx="5035172" cy="7606602"/>
          </a:xfrm>
          <a:prstGeom prst="rect">
            <a:avLst/>
          </a:prstGeom>
          <a:noFill/>
          <a:ln>
            <a:noFill/>
          </a:ln>
        </p:spPr>
      </p:sp>
      <p:sp>
        <p:nvSpPr>
          <p:cNvPr id="305" name="Google Shape;305;p27"/>
          <p:cNvSpPr/>
          <p:nvPr>
            <p:ph idx="3" type="pic"/>
          </p:nvPr>
        </p:nvSpPr>
        <p:spPr>
          <a:xfrm>
            <a:off x="7008410" y="3064747"/>
            <a:ext cx="5035172" cy="7606602"/>
          </a:xfrm>
          <a:prstGeom prst="rect">
            <a:avLst/>
          </a:prstGeom>
          <a:noFill/>
          <a:ln>
            <a:noFill/>
          </a:ln>
        </p:spPr>
      </p:sp>
      <p:sp>
        <p:nvSpPr>
          <p:cNvPr id="306" name="Google Shape;306;p27"/>
          <p:cNvSpPr/>
          <p:nvPr>
            <p:ph idx="4" type="pic"/>
          </p:nvPr>
        </p:nvSpPr>
        <p:spPr>
          <a:xfrm>
            <a:off x="12340419" y="3064747"/>
            <a:ext cx="5035172" cy="7606602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Google Shape;307;p27"/>
          <p:cNvSpPr/>
          <p:nvPr>
            <p:ph idx="5" type="pic"/>
          </p:nvPr>
        </p:nvSpPr>
        <p:spPr>
          <a:xfrm>
            <a:off x="17672428" y="3064747"/>
            <a:ext cx="5035172" cy="7606602"/>
          </a:xfrm>
          <a:prstGeom prst="rect">
            <a:avLst/>
          </a:prstGeom>
          <a:noFill/>
          <a:ln>
            <a:noFill/>
          </a:ln>
        </p:spPr>
      </p:sp>
      <p:sp>
        <p:nvSpPr>
          <p:cNvPr id="308" name="Google Shape;308;p27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9" name="Google Shape;309;p27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0" name="Google Shape;310;p27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7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13" name="Google Shape;31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7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lnk Page">
  <p:cSld name="Balnk Page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295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la final">
  <p:cSld name="Tela final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Ícone&#10;&#10;Descrição gerada automaticamente" id="317" name="Google Shape;31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42447" y="-274601"/>
            <a:ext cx="14526458" cy="14526458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9"/>
          <p:cNvSpPr/>
          <p:nvPr/>
        </p:nvSpPr>
        <p:spPr>
          <a:xfrm>
            <a:off x="492000" y="378000"/>
            <a:ext cx="23400000" cy="12960000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00CCD7">
                  <a:alpha val="89803"/>
                </a:srgbClr>
              </a:gs>
              <a:gs pos="33000">
                <a:srgbClr val="00AFD2">
                  <a:alpha val="89803"/>
                </a:srgbClr>
              </a:gs>
              <a:gs pos="66000">
                <a:srgbClr val="006DA4">
                  <a:alpha val="89803"/>
                </a:srgbClr>
              </a:gs>
              <a:gs pos="100000">
                <a:srgbClr val="00486C">
                  <a:alpha val="89803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9"/>
          <p:cNvSpPr txBox="1"/>
          <p:nvPr>
            <p:ph type="title"/>
          </p:nvPr>
        </p:nvSpPr>
        <p:spPr>
          <a:xfrm>
            <a:off x="1676400" y="2835504"/>
            <a:ext cx="21031200" cy="1703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0" name="Google Shape;320;p29"/>
          <p:cNvSpPr/>
          <p:nvPr/>
        </p:nvSpPr>
        <p:spPr>
          <a:xfrm>
            <a:off x="368905" y="254905"/>
            <a:ext cx="23400000" cy="12960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12700">
            <a:solidFill>
              <a:srgbClr val="00949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9"/>
          <p:cNvSpPr/>
          <p:nvPr/>
        </p:nvSpPr>
        <p:spPr>
          <a:xfrm>
            <a:off x="579925" y="465925"/>
            <a:ext cx="23400000" cy="12960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8969" y="5637124"/>
            <a:ext cx="9712412" cy="64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ásico">
  <p:cSld name="2_Slide básico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4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4" name="Google Shape;34;p4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60946" y="11502190"/>
            <a:ext cx="2198509" cy="2101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">
  <p:cSld name="Layout Personalizado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5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2" name="Google Shape;42;p5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67244" y="11604743"/>
            <a:ext cx="1994513" cy="2015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ásico">
  <p:cSld name="1_Slide básico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6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6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0" name="Google Shape;50;p6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960944" y="11646568"/>
            <a:ext cx="2278677" cy="1941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ásico">
  <p:cSld name="3_Slide básico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7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7" name="Google Shape;5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9" name="Google Shape;59;p7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61639" y="11341497"/>
            <a:ext cx="1781106" cy="223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 Slid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8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8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" name="Google Shape;69;p8"/>
          <p:cNvGrpSpPr/>
          <p:nvPr/>
        </p:nvGrpSpPr>
        <p:grpSpPr>
          <a:xfrm>
            <a:off x="22359590" y="12026841"/>
            <a:ext cx="976863" cy="977927"/>
            <a:chOff x="1195388" y="8229600"/>
            <a:chExt cx="1454149" cy="1455738"/>
          </a:xfrm>
        </p:grpSpPr>
        <p:sp>
          <p:nvSpPr>
            <p:cNvPr id="70" name="Google Shape;70;p8"/>
            <p:cNvSpPr/>
            <p:nvPr/>
          </p:nvSpPr>
          <p:spPr>
            <a:xfrm>
              <a:off x="1265238" y="8305800"/>
              <a:ext cx="541337" cy="539750"/>
            </a:xfrm>
            <a:custGeom>
              <a:rect b="b" l="l" r="r" t="t"/>
              <a:pathLst>
                <a:path extrusionOk="0" h="340" w="341">
                  <a:moveTo>
                    <a:pt x="261" y="171"/>
                  </a:moveTo>
                  <a:lnTo>
                    <a:pt x="261" y="171"/>
                  </a:lnTo>
                  <a:lnTo>
                    <a:pt x="255" y="167"/>
                  </a:lnTo>
                  <a:lnTo>
                    <a:pt x="251" y="167"/>
                  </a:lnTo>
                  <a:lnTo>
                    <a:pt x="245" y="167"/>
                  </a:lnTo>
                  <a:lnTo>
                    <a:pt x="239" y="171"/>
                  </a:lnTo>
                  <a:lnTo>
                    <a:pt x="207" y="203"/>
                  </a:lnTo>
                  <a:lnTo>
                    <a:pt x="207" y="203"/>
                  </a:lnTo>
                  <a:lnTo>
                    <a:pt x="199" y="209"/>
                  </a:lnTo>
                  <a:lnTo>
                    <a:pt x="191" y="213"/>
                  </a:lnTo>
                  <a:lnTo>
                    <a:pt x="183" y="215"/>
                  </a:lnTo>
                  <a:lnTo>
                    <a:pt x="175" y="217"/>
                  </a:lnTo>
                  <a:lnTo>
                    <a:pt x="167" y="215"/>
                  </a:lnTo>
                  <a:lnTo>
                    <a:pt x="156" y="213"/>
                  </a:lnTo>
                  <a:lnTo>
                    <a:pt x="148" y="209"/>
                  </a:lnTo>
                  <a:lnTo>
                    <a:pt x="142" y="203"/>
                  </a:lnTo>
                  <a:lnTo>
                    <a:pt x="138" y="199"/>
                  </a:lnTo>
                  <a:lnTo>
                    <a:pt x="138" y="199"/>
                  </a:lnTo>
                  <a:lnTo>
                    <a:pt x="132" y="193"/>
                  </a:lnTo>
                  <a:lnTo>
                    <a:pt x="128" y="185"/>
                  </a:lnTo>
                  <a:lnTo>
                    <a:pt x="126" y="175"/>
                  </a:lnTo>
                  <a:lnTo>
                    <a:pt x="124" y="167"/>
                  </a:lnTo>
                  <a:lnTo>
                    <a:pt x="126" y="159"/>
                  </a:lnTo>
                  <a:lnTo>
                    <a:pt x="128" y="149"/>
                  </a:lnTo>
                  <a:lnTo>
                    <a:pt x="132" y="141"/>
                  </a:lnTo>
                  <a:lnTo>
                    <a:pt x="138" y="135"/>
                  </a:lnTo>
                  <a:lnTo>
                    <a:pt x="171" y="103"/>
                  </a:lnTo>
                  <a:lnTo>
                    <a:pt x="171" y="103"/>
                  </a:lnTo>
                  <a:lnTo>
                    <a:pt x="175" y="97"/>
                  </a:lnTo>
                  <a:lnTo>
                    <a:pt x="175" y="91"/>
                  </a:lnTo>
                  <a:lnTo>
                    <a:pt x="175" y="85"/>
                  </a:lnTo>
                  <a:lnTo>
                    <a:pt x="171" y="81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2" y="49"/>
                  </a:lnTo>
                  <a:lnTo>
                    <a:pt x="24" y="59"/>
                  </a:lnTo>
                  <a:lnTo>
                    <a:pt x="16" y="71"/>
                  </a:lnTo>
                  <a:lnTo>
                    <a:pt x="10" y="83"/>
                  </a:lnTo>
                  <a:lnTo>
                    <a:pt x="6" y="95"/>
                  </a:lnTo>
                  <a:lnTo>
                    <a:pt x="4" y="109"/>
                  </a:lnTo>
                  <a:lnTo>
                    <a:pt x="2" y="121"/>
                  </a:lnTo>
                  <a:lnTo>
                    <a:pt x="0" y="135"/>
                  </a:lnTo>
                  <a:lnTo>
                    <a:pt x="2" y="147"/>
                  </a:lnTo>
                  <a:lnTo>
                    <a:pt x="4" y="161"/>
                  </a:lnTo>
                  <a:lnTo>
                    <a:pt x="6" y="173"/>
                  </a:lnTo>
                  <a:lnTo>
                    <a:pt x="10" y="187"/>
                  </a:lnTo>
                  <a:lnTo>
                    <a:pt x="16" y="199"/>
                  </a:lnTo>
                  <a:lnTo>
                    <a:pt x="24" y="209"/>
                  </a:lnTo>
                  <a:lnTo>
                    <a:pt x="32" y="221"/>
                  </a:lnTo>
                  <a:lnTo>
                    <a:pt x="40" y="232"/>
                  </a:lnTo>
                  <a:lnTo>
                    <a:pt x="110" y="300"/>
                  </a:lnTo>
                  <a:lnTo>
                    <a:pt x="110" y="300"/>
                  </a:lnTo>
                  <a:lnTo>
                    <a:pt x="120" y="310"/>
                  </a:lnTo>
                  <a:lnTo>
                    <a:pt x="130" y="318"/>
                  </a:lnTo>
                  <a:lnTo>
                    <a:pt x="142" y="326"/>
                  </a:lnTo>
                  <a:lnTo>
                    <a:pt x="154" y="330"/>
                  </a:lnTo>
                  <a:lnTo>
                    <a:pt x="169" y="336"/>
                  </a:lnTo>
                  <a:lnTo>
                    <a:pt x="181" y="338"/>
                  </a:lnTo>
                  <a:lnTo>
                    <a:pt x="193" y="340"/>
                  </a:lnTo>
                  <a:lnTo>
                    <a:pt x="207" y="340"/>
                  </a:lnTo>
                  <a:lnTo>
                    <a:pt x="207" y="340"/>
                  </a:lnTo>
                  <a:lnTo>
                    <a:pt x="221" y="340"/>
                  </a:lnTo>
                  <a:lnTo>
                    <a:pt x="233" y="338"/>
                  </a:lnTo>
                  <a:lnTo>
                    <a:pt x="247" y="336"/>
                  </a:lnTo>
                  <a:lnTo>
                    <a:pt x="259" y="330"/>
                  </a:lnTo>
                  <a:lnTo>
                    <a:pt x="271" y="326"/>
                  </a:lnTo>
                  <a:lnTo>
                    <a:pt x="283" y="318"/>
                  </a:lnTo>
                  <a:lnTo>
                    <a:pt x="293" y="310"/>
                  </a:lnTo>
                  <a:lnTo>
                    <a:pt x="305" y="300"/>
                  </a:lnTo>
                  <a:lnTo>
                    <a:pt x="337" y="268"/>
                  </a:lnTo>
                  <a:lnTo>
                    <a:pt x="337" y="268"/>
                  </a:lnTo>
                  <a:lnTo>
                    <a:pt x="339" y="264"/>
                  </a:lnTo>
                  <a:lnTo>
                    <a:pt x="341" y="258"/>
                  </a:lnTo>
                  <a:lnTo>
                    <a:pt x="339" y="252"/>
                  </a:lnTo>
                  <a:lnTo>
                    <a:pt x="337" y="246"/>
                  </a:lnTo>
                  <a:lnTo>
                    <a:pt x="261" y="171"/>
                  </a:lnTo>
                  <a:close/>
                  <a:moveTo>
                    <a:pt x="84" y="36"/>
                  </a:moveTo>
                  <a:lnTo>
                    <a:pt x="138" y="91"/>
                  </a:lnTo>
                  <a:lnTo>
                    <a:pt x="126" y="103"/>
                  </a:lnTo>
                  <a:lnTo>
                    <a:pt x="74" y="49"/>
                  </a:lnTo>
                  <a:lnTo>
                    <a:pt x="84" y="36"/>
                  </a:lnTo>
                  <a:close/>
                  <a:moveTo>
                    <a:pt x="130" y="280"/>
                  </a:moveTo>
                  <a:lnTo>
                    <a:pt x="62" y="209"/>
                  </a:lnTo>
                  <a:lnTo>
                    <a:pt x="62" y="209"/>
                  </a:lnTo>
                  <a:lnTo>
                    <a:pt x="50" y="195"/>
                  </a:lnTo>
                  <a:lnTo>
                    <a:pt x="40" y="179"/>
                  </a:lnTo>
                  <a:lnTo>
                    <a:pt x="34" y="161"/>
                  </a:lnTo>
                  <a:lnTo>
                    <a:pt x="32" y="141"/>
                  </a:lnTo>
                  <a:lnTo>
                    <a:pt x="32" y="123"/>
                  </a:lnTo>
                  <a:lnTo>
                    <a:pt x="36" y="105"/>
                  </a:lnTo>
                  <a:lnTo>
                    <a:pt x="42" y="87"/>
                  </a:lnTo>
                  <a:lnTo>
                    <a:pt x="52" y="71"/>
                  </a:lnTo>
                  <a:lnTo>
                    <a:pt x="106" y="125"/>
                  </a:lnTo>
                  <a:lnTo>
                    <a:pt x="106" y="125"/>
                  </a:lnTo>
                  <a:lnTo>
                    <a:pt x="100" y="137"/>
                  </a:lnTo>
                  <a:lnTo>
                    <a:pt x="96" y="149"/>
                  </a:lnTo>
                  <a:lnTo>
                    <a:pt x="94" y="161"/>
                  </a:lnTo>
                  <a:lnTo>
                    <a:pt x="94" y="175"/>
                  </a:lnTo>
                  <a:lnTo>
                    <a:pt x="96" y="187"/>
                  </a:lnTo>
                  <a:lnTo>
                    <a:pt x="100" y="199"/>
                  </a:lnTo>
                  <a:lnTo>
                    <a:pt x="108" y="211"/>
                  </a:lnTo>
                  <a:lnTo>
                    <a:pt x="116" y="221"/>
                  </a:lnTo>
                  <a:lnTo>
                    <a:pt x="120" y="226"/>
                  </a:lnTo>
                  <a:lnTo>
                    <a:pt x="120" y="226"/>
                  </a:lnTo>
                  <a:lnTo>
                    <a:pt x="130" y="234"/>
                  </a:lnTo>
                  <a:lnTo>
                    <a:pt x="142" y="240"/>
                  </a:lnTo>
                  <a:lnTo>
                    <a:pt x="154" y="246"/>
                  </a:lnTo>
                  <a:lnTo>
                    <a:pt x="167" y="248"/>
                  </a:lnTo>
                  <a:lnTo>
                    <a:pt x="181" y="248"/>
                  </a:lnTo>
                  <a:lnTo>
                    <a:pt x="193" y="246"/>
                  </a:lnTo>
                  <a:lnTo>
                    <a:pt x="205" y="242"/>
                  </a:lnTo>
                  <a:lnTo>
                    <a:pt x="217" y="236"/>
                  </a:lnTo>
                  <a:lnTo>
                    <a:pt x="271" y="290"/>
                  </a:lnTo>
                  <a:lnTo>
                    <a:pt x="271" y="290"/>
                  </a:lnTo>
                  <a:lnTo>
                    <a:pt x="255" y="300"/>
                  </a:lnTo>
                  <a:lnTo>
                    <a:pt x="237" y="306"/>
                  </a:lnTo>
                  <a:lnTo>
                    <a:pt x="219" y="310"/>
                  </a:lnTo>
                  <a:lnTo>
                    <a:pt x="199" y="310"/>
                  </a:lnTo>
                  <a:lnTo>
                    <a:pt x="181" y="308"/>
                  </a:lnTo>
                  <a:lnTo>
                    <a:pt x="162" y="302"/>
                  </a:lnTo>
                  <a:lnTo>
                    <a:pt x="146" y="292"/>
                  </a:lnTo>
                  <a:lnTo>
                    <a:pt x="130" y="280"/>
                  </a:lnTo>
                  <a:lnTo>
                    <a:pt x="130" y="280"/>
                  </a:lnTo>
                  <a:close/>
                  <a:moveTo>
                    <a:pt x="293" y="268"/>
                  </a:moveTo>
                  <a:lnTo>
                    <a:pt x="239" y="213"/>
                  </a:lnTo>
                  <a:lnTo>
                    <a:pt x="251" y="203"/>
                  </a:lnTo>
                  <a:lnTo>
                    <a:pt x="305" y="258"/>
                  </a:lnTo>
                  <a:lnTo>
                    <a:pt x="293" y="26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8"/>
            <p:cNvSpPr/>
            <p:nvPr/>
          </p:nvSpPr>
          <p:spPr>
            <a:xfrm>
              <a:off x="1195388" y="8229600"/>
              <a:ext cx="677862" cy="728663"/>
            </a:xfrm>
            <a:custGeom>
              <a:rect b="b" l="l" r="r" t="t"/>
              <a:pathLst>
                <a:path extrusionOk="0" h="459" w="427">
                  <a:moveTo>
                    <a:pt x="383" y="0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0" y="6"/>
                  </a:lnTo>
                  <a:lnTo>
                    <a:pt x="14" y="12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0" y="422"/>
                  </a:lnTo>
                  <a:lnTo>
                    <a:pt x="4" y="430"/>
                  </a:lnTo>
                  <a:lnTo>
                    <a:pt x="8" y="438"/>
                  </a:lnTo>
                  <a:lnTo>
                    <a:pt x="14" y="444"/>
                  </a:lnTo>
                  <a:lnTo>
                    <a:pt x="20" y="450"/>
                  </a:lnTo>
                  <a:lnTo>
                    <a:pt x="28" y="454"/>
                  </a:lnTo>
                  <a:lnTo>
                    <a:pt x="36" y="456"/>
                  </a:lnTo>
                  <a:lnTo>
                    <a:pt x="46" y="459"/>
                  </a:lnTo>
                  <a:lnTo>
                    <a:pt x="383" y="459"/>
                  </a:lnTo>
                  <a:lnTo>
                    <a:pt x="383" y="459"/>
                  </a:lnTo>
                  <a:lnTo>
                    <a:pt x="391" y="456"/>
                  </a:lnTo>
                  <a:lnTo>
                    <a:pt x="399" y="454"/>
                  </a:lnTo>
                  <a:lnTo>
                    <a:pt x="407" y="450"/>
                  </a:lnTo>
                  <a:lnTo>
                    <a:pt x="415" y="444"/>
                  </a:lnTo>
                  <a:lnTo>
                    <a:pt x="419" y="438"/>
                  </a:lnTo>
                  <a:lnTo>
                    <a:pt x="425" y="430"/>
                  </a:lnTo>
                  <a:lnTo>
                    <a:pt x="427" y="422"/>
                  </a:lnTo>
                  <a:lnTo>
                    <a:pt x="427" y="412"/>
                  </a:lnTo>
                  <a:lnTo>
                    <a:pt x="427" y="44"/>
                  </a:lnTo>
                  <a:lnTo>
                    <a:pt x="427" y="44"/>
                  </a:lnTo>
                  <a:lnTo>
                    <a:pt x="427" y="36"/>
                  </a:lnTo>
                  <a:lnTo>
                    <a:pt x="425" y="28"/>
                  </a:lnTo>
                  <a:lnTo>
                    <a:pt x="419" y="20"/>
                  </a:lnTo>
                  <a:lnTo>
                    <a:pt x="415" y="12"/>
                  </a:lnTo>
                  <a:lnTo>
                    <a:pt x="407" y="6"/>
                  </a:lnTo>
                  <a:lnTo>
                    <a:pt x="399" y="2"/>
                  </a:lnTo>
                  <a:lnTo>
                    <a:pt x="391" y="0"/>
                  </a:lnTo>
                  <a:lnTo>
                    <a:pt x="383" y="0"/>
                  </a:lnTo>
                  <a:lnTo>
                    <a:pt x="383" y="0"/>
                  </a:lnTo>
                  <a:close/>
                  <a:moveTo>
                    <a:pt x="397" y="412"/>
                  </a:moveTo>
                  <a:lnTo>
                    <a:pt x="397" y="412"/>
                  </a:lnTo>
                  <a:lnTo>
                    <a:pt x="397" y="418"/>
                  </a:lnTo>
                  <a:lnTo>
                    <a:pt x="393" y="422"/>
                  </a:lnTo>
                  <a:lnTo>
                    <a:pt x="387" y="426"/>
                  </a:lnTo>
                  <a:lnTo>
                    <a:pt x="383" y="428"/>
                  </a:lnTo>
                  <a:lnTo>
                    <a:pt x="46" y="428"/>
                  </a:lnTo>
                  <a:lnTo>
                    <a:pt x="46" y="428"/>
                  </a:lnTo>
                  <a:lnTo>
                    <a:pt x="40" y="426"/>
                  </a:lnTo>
                  <a:lnTo>
                    <a:pt x="34" y="422"/>
                  </a:lnTo>
                  <a:lnTo>
                    <a:pt x="32" y="418"/>
                  </a:lnTo>
                  <a:lnTo>
                    <a:pt x="30" y="412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38"/>
                  </a:lnTo>
                  <a:lnTo>
                    <a:pt x="34" y="34"/>
                  </a:lnTo>
                  <a:lnTo>
                    <a:pt x="40" y="30"/>
                  </a:lnTo>
                  <a:lnTo>
                    <a:pt x="46" y="30"/>
                  </a:lnTo>
                  <a:lnTo>
                    <a:pt x="383" y="30"/>
                  </a:lnTo>
                  <a:lnTo>
                    <a:pt x="383" y="30"/>
                  </a:lnTo>
                  <a:lnTo>
                    <a:pt x="387" y="30"/>
                  </a:lnTo>
                  <a:lnTo>
                    <a:pt x="393" y="34"/>
                  </a:lnTo>
                  <a:lnTo>
                    <a:pt x="397" y="38"/>
                  </a:lnTo>
                  <a:lnTo>
                    <a:pt x="397" y="44"/>
                  </a:lnTo>
                  <a:lnTo>
                    <a:pt x="397" y="4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1195388" y="9005888"/>
              <a:ext cx="677862" cy="679450"/>
            </a:xfrm>
            <a:custGeom>
              <a:rect b="b" l="l" r="r" t="t"/>
              <a:pathLst>
                <a:path extrusionOk="0" h="428" w="427">
                  <a:moveTo>
                    <a:pt x="383" y="0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92"/>
                  </a:lnTo>
                  <a:lnTo>
                    <a:pt x="4" y="400"/>
                  </a:lnTo>
                  <a:lnTo>
                    <a:pt x="8" y="408"/>
                  </a:lnTo>
                  <a:lnTo>
                    <a:pt x="14" y="414"/>
                  </a:lnTo>
                  <a:lnTo>
                    <a:pt x="20" y="420"/>
                  </a:lnTo>
                  <a:lnTo>
                    <a:pt x="28" y="424"/>
                  </a:lnTo>
                  <a:lnTo>
                    <a:pt x="36" y="426"/>
                  </a:lnTo>
                  <a:lnTo>
                    <a:pt x="46" y="428"/>
                  </a:lnTo>
                  <a:lnTo>
                    <a:pt x="383" y="428"/>
                  </a:lnTo>
                  <a:lnTo>
                    <a:pt x="383" y="428"/>
                  </a:lnTo>
                  <a:lnTo>
                    <a:pt x="391" y="426"/>
                  </a:lnTo>
                  <a:lnTo>
                    <a:pt x="399" y="424"/>
                  </a:lnTo>
                  <a:lnTo>
                    <a:pt x="407" y="420"/>
                  </a:lnTo>
                  <a:lnTo>
                    <a:pt x="415" y="414"/>
                  </a:lnTo>
                  <a:lnTo>
                    <a:pt x="419" y="408"/>
                  </a:lnTo>
                  <a:lnTo>
                    <a:pt x="425" y="400"/>
                  </a:lnTo>
                  <a:lnTo>
                    <a:pt x="427" y="392"/>
                  </a:lnTo>
                  <a:lnTo>
                    <a:pt x="427" y="382"/>
                  </a:lnTo>
                  <a:lnTo>
                    <a:pt x="427" y="46"/>
                  </a:lnTo>
                  <a:lnTo>
                    <a:pt x="427" y="46"/>
                  </a:lnTo>
                  <a:lnTo>
                    <a:pt x="427" y="36"/>
                  </a:lnTo>
                  <a:lnTo>
                    <a:pt x="425" y="28"/>
                  </a:lnTo>
                  <a:lnTo>
                    <a:pt x="419" y="20"/>
                  </a:lnTo>
                  <a:lnTo>
                    <a:pt x="415" y="14"/>
                  </a:lnTo>
                  <a:lnTo>
                    <a:pt x="407" y="8"/>
                  </a:lnTo>
                  <a:lnTo>
                    <a:pt x="399" y="4"/>
                  </a:lnTo>
                  <a:lnTo>
                    <a:pt x="391" y="0"/>
                  </a:lnTo>
                  <a:lnTo>
                    <a:pt x="383" y="0"/>
                  </a:lnTo>
                  <a:lnTo>
                    <a:pt x="383" y="0"/>
                  </a:lnTo>
                  <a:close/>
                  <a:moveTo>
                    <a:pt x="397" y="382"/>
                  </a:moveTo>
                  <a:lnTo>
                    <a:pt x="397" y="382"/>
                  </a:lnTo>
                  <a:lnTo>
                    <a:pt x="397" y="388"/>
                  </a:lnTo>
                  <a:lnTo>
                    <a:pt x="393" y="392"/>
                  </a:lnTo>
                  <a:lnTo>
                    <a:pt x="387" y="396"/>
                  </a:lnTo>
                  <a:lnTo>
                    <a:pt x="383" y="398"/>
                  </a:lnTo>
                  <a:lnTo>
                    <a:pt x="46" y="398"/>
                  </a:lnTo>
                  <a:lnTo>
                    <a:pt x="46" y="398"/>
                  </a:lnTo>
                  <a:lnTo>
                    <a:pt x="40" y="396"/>
                  </a:lnTo>
                  <a:lnTo>
                    <a:pt x="34" y="392"/>
                  </a:lnTo>
                  <a:lnTo>
                    <a:pt x="32" y="388"/>
                  </a:lnTo>
                  <a:lnTo>
                    <a:pt x="30" y="382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4"/>
                  </a:lnTo>
                  <a:lnTo>
                    <a:pt x="40" y="32"/>
                  </a:lnTo>
                  <a:lnTo>
                    <a:pt x="46" y="30"/>
                  </a:lnTo>
                  <a:lnTo>
                    <a:pt x="383" y="30"/>
                  </a:lnTo>
                  <a:lnTo>
                    <a:pt x="383" y="30"/>
                  </a:lnTo>
                  <a:lnTo>
                    <a:pt x="387" y="32"/>
                  </a:lnTo>
                  <a:lnTo>
                    <a:pt x="393" y="34"/>
                  </a:lnTo>
                  <a:lnTo>
                    <a:pt x="397" y="40"/>
                  </a:lnTo>
                  <a:lnTo>
                    <a:pt x="397" y="46"/>
                  </a:lnTo>
                  <a:lnTo>
                    <a:pt x="397" y="38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1290638" y="9174163"/>
              <a:ext cx="487362" cy="341313"/>
            </a:xfrm>
            <a:custGeom>
              <a:rect b="b" l="l" r="r" t="t"/>
              <a:pathLst>
                <a:path extrusionOk="0" h="215" w="307">
                  <a:moveTo>
                    <a:pt x="291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2" y="205"/>
                  </a:lnTo>
                  <a:lnTo>
                    <a:pt x="6" y="209"/>
                  </a:lnTo>
                  <a:lnTo>
                    <a:pt x="10" y="213"/>
                  </a:lnTo>
                  <a:lnTo>
                    <a:pt x="16" y="215"/>
                  </a:lnTo>
                  <a:lnTo>
                    <a:pt x="291" y="215"/>
                  </a:lnTo>
                  <a:lnTo>
                    <a:pt x="291" y="215"/>
                  </a:lnTo>
                  <a:lnTo>
                    <a:pt x="297" y="213"/>
                  </a:lnTo>
                  <a:lnTo>
                    <a:pt x="303" y="209"/>
                  </a:lnTo>
                  <a:lnTo>
                    <a:pt x="305" y="205"/>
                  </a:lnTo>
                  <a:lnTo>
                    <a:pt x="307" y="199"/>
                  </a:lnTo>
                  <a:lnTo>
                    <a:pt x="307" y="16"/>
                  </a:lnTo>
                  <a:lnTo>
                    <a:pt x="307" y="16"/>
                  </a:lnTo>
                  <a:lnTo>
                    <a:pt x="305" y="10"/>
                  </a:lnTo>
                  <a:lnTo>
                    <a:pt x="303" y="4"/>
                  </a:lnTo>
                  <a:lnTo>
                    <a:pt x="297" y="2"/>
                  </a:lnTo>
                  <a:lnTo>
                    <a:pt x="291" y="0"/>
                  </a:lnTo>
                  <a:lnTo>
                    <a:pt x="291" y="0"/>
                  </a:lnTo>
                  <a:close/>
                  <a:moveTo>
                    <a:pt x="251" y="30"/>
                  </a:moveTo>
                  <a:lnTo>
                    <a:pt x="155" y="117"/>
                  </a:lnTo>
                  <a:lnTo>
                    <a:pt x="56" y="30"/>
                  </a:lnTo>
                  <a:lnTo>
                    <a:pt x="251" y="30"/>
                  </a:lnTo>
                  <a:close/>
                  <a:moveTo>
                    <a:pt x="32" y="51"/>
                  </a:moveTo>
                  <a:lnTo>
                    <a:pt x="96" y="107"/>
                  </a:lnTo>
                  <a:lnTo>
                    <a:pt x="32" y="165"/>
                  </a:lnTo>
                  <a:lnTo>
                    <a:pt x="32" y="51"/>
                  </a:lnTo>
                  <a:close/>
                  <a:moveTo>
                    <a:pt x="56" y="183"/>
                  </a:moveTo>
                  <a:lnTo>
                    <a:pt x="120" y="129"/>
                  </a:lnTo>
                  <a:lnTo>
                    <a:pt x="132" y="141"/>
                  </a:lnTo>
                  <a:lnTo>
                    <a:pt x="132" y="141"/>
                  </a:lnTo>
                  <a:lnTo>
                    <a:pt x="142" y="147"/>
                  </a:lnTo>
                  <a:lnTo>
                    <a:pt x="155" y="149"/>
                  </a:lnTo>
                  <a:lnTo>
                    <a:pt x="155" y="149"/>
                  </a:lnTo>
                  <a:lnTo>
                    <a:pt x="165" y="147"/>
                  </a:lnTo>
                  <a:lnTo>
                    <a:pt x="175" y="141"/>
                  </a:lnTo>
                  <a:lnTo>
                    <a:pt x="189" y="129"/>
                  </a:lnTo>
                  <a:lnTo>
                    <a:pt x="251" y="183"/>
                  </a:lnTo>
                  <a:lnTo>
                    <a:pt x="56" y="183"/>
                  </a:lnTo>
                  <a:close/>
                  <a:moveTo>
                    <a:pt x="277" y="165"/>
                  </a:moveTo>
                  <a:lnTo>
                    <a:pt x="211" y="107"/>
                  </a:lnTo>
                  <a:lnTo>
                    <a:pt x="277" y="51"/>
                  </a:lnTo>
                  <a:lnTo>
                    <a:pt x="277" y="16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1971675" y="8229600"/>
              <a:ext cx="677862" cy="1455738"/>
            </a:xfrm>
            <a:custGeom>
              <a:rect b="b" l="l" r="r" t="t"/>
              <a:pathLst>
                <a:path extrusionOk="0" h="917" w="427">
                  <a:moveTo>
                    <a:pt x="381" y="0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0" y="6"/>
                  </a:lnTo>
                  <a:lnTo>
                    <a:pt x="14" y="12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0" y="422"/>
                  </a:lnTo>
                  <a:lnTo>
                    <a:pt x="4" y="430"/>
                  </a:lnTo>
                  <a:lnTo>
                    <a:pt x="8" y="438"/>
                  </a:lnTo>
                  <a:lnTo>
                    <a:pt x="14" y="444"/>
                  </a:lnTo>
                  <a:lnTo>
                    <a:pt x="20" y="450"/>
                  </a:lnTo>
                  <a:lnTo>
                    <a:pt x="28" y="454"/>
                  </a:lnTo>
                  <a:lnTo>
                    <a:pt x="36" y="456"/>
                  </a:lnTo>
                  <a:lnTo>
                    <a:pt x="46" y="459"/>
                  </a:lnTo>
                  <a:lnTo>
                    <a:pt x="122" y="459"/>
                  </a:lnTo>
                  <a:lnTo>
                    <a:pt x="122" y="650"/>
                  </a:lnTo>
                  <a:lnTo>
                    <a:pt x="104" y="611"/>
                  </a:lnTo>
                  <a:lnTo>
                    <a:pt x="104" y="611"/>
                  </a:lnTo>
                  <a:lnTo>
                    <a:pt x="100" y="603"/>
                  </a:lnTo>
                  <a:lnTo>
                    <a:pt x="96" y="597"/>
                  </a:lnTo>
                  <a:lnTo>
                    <a:pt x="90" y="591"/>
                  </a:lnTo>
                  <a:lnTo>
                    <a:pt x="84" y="585"/>
                  </a:lnTo>
                  <a:lnTo>
                    <a:pt x="84" y="585"/>
                  </a:lnTo>
                  <a:lnTo>
                    <a:pt x="74" y="581"/>
                  </a:lnTo>
                  <a:lnTo>
                    <a:pt x="66" y="579"/>
                  </a:lnTo>
                  <a:lnTo>
                    <a:pt x="58" y="579"/>
                  </a:lnTo>
                  <a:lnTo>
                    <a:pt x="48" y="581"/>
                  </a:lnTo>
                  <a:lnTo>
                    <a:pt x="34" y="585"/>
                  </a:lnTo>
                  <a:lnTo>
                    <a:pt x="34" y="585"/>
                  </a:lnTo>
                  <a:lnTo>
                    <a:pt x="28" y="587"/>
                  </a:lnTo>
                  <a:lnTo>
                    <a:pt x="24" y="589"/>
                  </a:lnTo>
                  <a:lnTo>
                    <a:pt x="18" y="595"/>
                  </a:lnTo>
                  <a:lnTo>
                    <a:pt x="16" y="599"/>
                  </a:lnTo>
                  <a:lnTo>
                    <a:pt x="16" y="599"/>
                  </a:lnTo>
                  <a:lnTo>
                    <a:pt x="14" y="605"/>
                  </a:lnTo>
                  <a:lnTo>
                    <a:pt x="12" y="611"/>
                  </a:lnTo>
                  <a:lnTo>
                    <a:pt x="12" y="617"/>
                  </a:lnTo>
                  <a:lnTo>
                    <a:pt x="14" y="623"/>
                  </a:lnTo>
                  <a:lnTo>
                    <a:pt x="76" y="808"/>
                  </a:lnTo>
                  <a:lnTo>
                    <a:pt x="76" y="808"/>
                  </a:lnTo>
                  <a:lnTo>
                    <a:pt x="80" y="814"/>
                  </a:lnTo>
                  <a:lnTo>
                    <a:pt x="120" y="863"/>
                  </a:lnTo>
                  <a:lnTo>
                    <a:pt x="122" y="901"/>
                  </a:lnTo>
                  <a:lnTo>
                    <a:pt x="122" y="901"/>
                  </a:lnTo>
                  <a:lnTo>
                    <a:pt x="124" y="907"/>
                  </a:lnTo>
                  <a:lnTo>
                    <a:pt x="126" y="913"/>
                  </a:lnTo>
                  <a:lnTo>
                    <a:pt x="132" y="915"/>
                  </a:lnTo>
                  <a:lnTo>
                    <a:pt x="137" y="917"/>
                  </a:lnTo>
                  <a:lnTo>
                    <a:pt x="351" y="917"/>
                  </a:lnTo>
                  <a:lnTo>
                    <a:pt x="351" y="917"/>
                  </a:lnTo>
                  <a:lnTo>
                    <a:pt x="357" y="915"/>
                  </a:lnTo>
                  <a:lnTo>
                    <a:pt x="363" y="913"/>
                  </a:lnTo>
                  <a:lnTo>
                    <a:pt x="365" y="907"/>
                  </a:lnTo>
                  <a:lnTo>
                    <a:pt x="367" y="901"/>
                  </a:lnTo>
                  <a:lnTo>
                    <a:pt x="367" y="861"/>
                  </a:lnTo>
                  <a:lnTo>
                    <a:pt x="395" y="818"/>
                  </a:lnTo>
                  <a:lnTo>
                    <a:pt x="395" y="818"/>
                  </a:lnTo>
                  <a:lnTo>
                    <a:pt x="397" y="814"/>
                  </a:lnTo>
                  <a:lnTo>
                    <a:pt x="397" y="810"/>
                  </a:lnTo>
                  <a:lnTo>
                    <a:pt x="397" y="611"/>
                  </a:lnTo>
                  <a:lnTo>
                    <a:pt x="397" y="611"/>
                  </a:lnTo>
                  <a:lnTo>
                    <a:pt x="397" y="601"/>
                  </a:lnTo>
                  <a:lnTo>
                    <a:pt x="393" y="593"/>
                  </a:lnTo>
                  <a:lnTo>
                    <a:pt x="389" y="585"/>
                  </a:lnTo>
                  <a:lnTo>
                    <a:pt x="383" y="579"/>
                  </a:lnTo>
                  <a:lnTo>
                    <a:pt x="383" y="579"/>
                  </a:lnTo>
                  <a:lnTo>
                    <a:pt x="373" y="571"/>
                  </a:lnTo>
                  <a:lnTo>
                    <a:pt x="361" y="567"/>
                  </a:lnTo>
                  <a:lnTo>
                    <a:pt x="347" y="565"/>
                  </a:lnTo>
                  <a:lnTo>
                    <a:pt x="335" y="569"/>
                  </a:lnTo>
                  <a:lnTo>
                    <a:pt x="335" y="569"/>
                  </a:lnTo>
                  <a:lnTo>
                    <a:pt x="331" y="557"/>
                  </a:lnTo>
                  <a:lnTo>
                    <a:pt x="323" y="549"/>
                  </a:lnTo>
                  <a:lnTo>
                    <a:pt x="323" y="549"/>
                  </a:lnTo>
                  <a:lnTo>
                    <a:pt x="313" y="541"/>
                  </a:lnTo>
                  <a:lnTo>
                    <a:pt x="299" y="535"/>
                  </a:lnTo>
                  <a:lnTo>
                    <a:pt x="287" y="535"/>
                  </a:lnTo>
                  <a:lnTo>
                    <a:pt x="273" y="537"/>
                  </a:lnTo>
                  <a:lnTo>
                    <a:pt x="273" y="537"/>
                  </a:lnTo>
                  <a:lnTo>
                    <a:pt x="269" y="527"/>
                  </a:lnTo>
                  <a:lnTo>
                    <a:pt x="261" y="517"/>
                  </a:lnTo>
                  <a:lnTo>
                    <a:pt x="261" y="517"/>
                  </a:lnTo>
                  <a:lnTo>
                    <a:pt x="251" y="509"/>
                  </a:lnTo>
                  <a:lnTo>
                    <a:pt x="239" y="505"/>
                  </a:lnTo>
                  <a:lnTo>
                    <a:pt x="227" y="505"/>
                  </a:lnTo>
                  <a:lnTo>
                    <a:pt x="215" y="507"/>
                  </a:lnTo>
                  <a:lnTo>
                    <a:pt x="215" y="459"/>
                  </a:lnTo>
                  <a:lnTo>
                    <a:pt x="381" y="459"/>
                  </a:lnTo>
                  <a:lnTo>
                    <a:pt x="381" y="459"/>
                  </a:lnTo>
                  <a:lnTo>
                    <a:pt x="391" y="456"/>
                  </a:lnTo>
                  <a:lnTo>
                    <a:pt x="399" y="454"/>
                  </a:lnTo>
                  <a:lnTo>
                    <a:pt x="407" y="450"/>
                  </a:lnTo>
                  <a:lnTo>
                    <a:pt x="415" y="444"/>
                  </a:lnTo>
                  <a:lnTo>
                    <a:pt x="419" y="438"/>
                  </a:lnTo>
                  <a:lnTo>
                    <a:pt x="425" y="430"/>
                  </a:lnTo>
                  <a:lnTo>
                    <a:pt x="427" y="422"/>
                  </a:lnTo>
                  <a:lnTo>
                    <a:pt x="427" y="412"/>
                  </a:lnTo>
                  <a:lnTo>
                    <a:pt x="427" y="44"/>
                  </a:lnTo>
                  <a:lnTo>
                    <a:pt x="427" y="44"/>
                  </a:lnTo>
                  <a:lnTo>
                    <a:pt x="427" y="36"/>
                  </a:lnTo>
                  <a:lnTo>
                    <a:pt x="425" y="28"/>
                  </a:lnTo>
                  <a:lnTo>
                    <a:pt x="419" y="20"/>
                  </a:lnTo>
                  <a:lnTo>
                    <a:pt x="415" y="12"/>
                  </a:lnTo>
                  <a:lnTo>
                    <a:pt x="407" y="6"/>
                  </a:lnTo>
                  <a:lnTo>
                    <a:pt x="399" y="2"/>
                  </a:lnTo>
                  <a:lnTo>
                    <a:pt x="391" y="0"/>
                  </a:lnTo>
                  <a:lnTo>
                    <a:pt x="381" y="0"/>
                  </a:lnTo>
                  <a:lnTo>
                    <a:pt x="381" y="0"/>
                  </a:lnTo>
                  <a:close/>
                  <a:moveTo>
                    <a:pt x="229" y="535"/>
                  </a:moveTo>
                  <a:lnTo>
                    <a:pt x="229" y="535"/>
                  </a:lnTo>
                  <a:lnTo>
                    <a:pt x="235" y="535"/>
                  </a:lnTo>
                  <a:lnTo>
                    <a:pt x="241" y="539"/>
                  </a:lnTo>
                  <a:lnTo>
                    <a:pt x="241" y="539"/>
                  </a:lnTo>
                  <a:lnTo>
                    <a:pt x="243" y="543"/>
                  </a:lnTo>
                  <a:lnTo>
                    <a:pt x="245" y="549"/>
                  </a:lnTo>
                  <a:lnTo>
                    <a:pt x="245" y="658"/>
                  </a:lnTo>
                  <a:lnTo>
                    <a:pt x="245" y="658"/>
                  </a:lnTo>
                  <a:lnTo>
                    <a:pt x="245" y="664"/>
                  </a:lnTo>
                  <a:lnTo>
                    <a:pt x="249" y="668"/>
                  </a:lnTo>
                  <a:lnTo>
                    <a:pt x="255" y="672"/>
                  </a:lnTo>
                  <a:lnTo>
                    <a:pt x="259" y="672"/>
                  </a:lnTo>
                  <a:lnTo>
                    <a:pt x="259" y="672"/>
                  </a:lnTo>
                  <a:lnTo>
                    <a:pt x="265" y="672"/>
                  </a:lnTo>
                  <a:lnTo>
                    <a:pt x="271" y="668"/>
                  </a:lnTo>
                  <a:lnTo>
                    <a:pt x="273" y="664"/>
                  </a:lnTo>
                  <a:lnTo>
                    <a:pt x="275" y="658"/>
                  </a:lnTo>
                  <a:lnTo>
                    <a:pt x="275" y="581"/>
                  </a:lnTo>
                  <a:lnTo>
                    <a:pt x="275" y="581"/>
                  </a:lnTo>
                  <a:lnTo>
                    <a:pt x="277" y="575"/>
                  </a:lnTo>
                  <a:lnTo>
                    <a:pt x="279" y="569"/>
                  </a:lnTo>
                  <a:lnTo>
                    <a:pt x="285" y="567"/>
                  </a:lnTo>
                  <a:lnTo>
                    <a:pt x="291" y="565"/>
                  </a:lnTo>
                  <a:lnTo>
                    <a:pt x="291" y="565"/>
                  </a:lnTo>
                  <a:lnTo>
                    <a:pt x="297" y="567"/>
                  </a:lnTo>
                  <a:lnTo>
                    <a:pt x="301" y="569"/>
                  </a:lnTo>
                  <a:lnTo>
                    <a:pt x="301" y="569"/>
                  </a:lnTo>
                  <a:lnTo>
                    <a:pt x="305" y="575"/>
                  </a:lnTo>
                  <a:lnTo>
                    <a:pt x="305" y="581"/>
                  </a:lnTo>
                  <a:lnTo>
                    <a:pt x="305" y="658"/>
                  </a:lnTo>
                  <a:lnTo>
                    <a:pt x="305" y="658"/>
                  </a:lnTo>
                  <a:lnTo>
                    <a:pt x="307" y="664"/>
                  </a:lnTo>
                  <a:lnTo>
                    <a:pt x="311" y="668"/>
                  </a:lnTo>
                  <a:lnTo>
                    <a:pt x="315" y="672"/>
                  </a:lnTo>
                  <a:lnTo>
                    <a:pt x="321" y="672"/>
                  </a:lnTo>
                  <a:lnTo>
                    <a:pt x="321" y="672"/>
                  </a:lnTo>
                  <a:lnTo>
                    <a:pt x="327" y="672"/>
                  </a:lnTo>
                  <a:lnTo>
                    <a:pt x="331" y="668"/>
                  </a:lnTo>
                  <a:lnTo>
                    <a:pt x="335" y="664"/>
                  </a:lnTo>
                  <a:lnTo>
                    <a:pt x="337" y="658"/>
                  </a:lnTo>
                  <a:lnTo>
                    <a:pt x="337" y="611"/>
                  </a:lnTo>
                  <a:lnTo>
                    <a:pt x="337" y="611"/>
                  </a:lnTo>
                  <a:lnTo>
                    <a:pt x="337" y="605"/>
                  </a:lnTo>
                  <a:lnTo>
                    <a:pt x="341" y="599"/>
                  </a:lnTo>
                  <a:lnTo>
                    <a:pt x="345" y="597"/>
                  </a:lnTo>
                  <a:lnTo>
                    <a:pt x="351" y="595"/>
                  </a:lnTo>
                  <a:lnTo>
                    <a:pt x="351" y="595"/>
                  </a:lnTo>
                  <a:lnTo>
                    <a:pt x="357" y="597"/>
                  </a:lnTo>
                  <a:lnTo>
                    <a:pt x="363" y="599"/>
                  </a:lnTo>
                  <a:lnTo>
                    <a:pt x="363" y="599"/>
                  </a:lnTo>
                  <a:lnTo>
                    <a:pt x="365" y="605"/>
                  </a:lnTo>
                  <a:lnTo>
                    <a:pt x="367" y="611"/>
                  </a:lnTo>
                  <a:lnTo>
                    <a:pt x="367" y="804"/>
                  </a:lnTo>
                  <a:lnTo>
                    <a:pt x="339" y="847"/>
                  </a:lnTo>
                  <a:lnTo>
                    <a:pt x="339" y="847"/>
                  </a:lnTo>
                  <a:lnTo>
                    <a:pt x="337" y="851"/>
                  </a:lnTo>
                  <a:lnTo>
                    <a:pt x="337" y="855"/>
                  </a:lnTo>
                  <a:lnTo>
                    <a:pt x="337" y="887"/>
                  </a:lnTo>
                  <a:lnTo>
                    <a:pt x="153" y="887"/>
                  </a:lnTo>
                  <a:lnTo>
                    <a:pt x="153" y="857"/>
                  </a:lnTo>
                  <a:lnTo>
                    <a:pt x="153" y="857"/>
                  </a:lnTo>
                  <a:lnTo>
                    <a:pt x="151" y="853"/>
                  </a:lnTo>
                  <a:lnTo>
                    <a:pt x="149" y="847"/>
                  </a:lnTo>
                  <a:lnTo>
                    <a:pt x="104" y="796"/>
                  </a:lnTo>
                  <a:lnTo>
                    <a:pt x="42" y="613"/>
                  </a:lnTo>
                  <a:lnTo>
                    <a:pt x="56" y="609"/>
                  </a:lnTo>
                  <a:lnTo>
                    <a:pt x="56" y="609"/>
                  </a:lnTo>
                  <a:lnTo>
                    <a:pt x="62" y="609"/>
                  </a:lnTo>
                  <a:lnTo>
                    <a:pt x="68" y="611"/>
                  </a:lnTo>
                  <a:lnTo>
                    <a:pt x="68" y="611"/>
                  </a:lnTo>
                  <a:lnTo>
                    <a:pt x="72" y="615"/>
                  </a:lnTo>
                  <a:lnTo>
                    <a:pt x="74" y="621"/>
                  </a:lnTo>
                  <a:lnTo>
                    <a:pt x="74" y="621"/>
                  </a:lnTo>
                  <a:lnTo>
                    <a:pt x="124" y="724"/>
                  </a:lnTo>
                  <a:lnTo>
                    <a:pt x="124" y="724"/>
                  </a:lnTo>
                  <a:lnTo>
                    <a:pt x="126" y="728"/>
                  </a:lnTo>
                  <a:lnTo>
                    <a:pt x="130" y="732"/>
                  </a:lnTo>
                  <a:lnTo>
                    <a:pt x="137" y="734"/>
                  </a:lnTo>
                  <a:lnTo>
                    <a:pt x="141" y="732"/>
                  </a:lnTo>
                  <a:lnTo>
                    <a:pt x="141" y="732"/>
                  </a:lnTo>
                  <a:lnTo>
                    <a:pt x="147" y="730"/>
                  </a:lnTo>
                  <a:lnTo>
                    <a:pt x="149" y="728"/>
                  </a:lnTo>
                  <a:lnTo>
                    <a:pt x="153" y="724"/>
                  </a:lnTo>
                  <a:lnTo>
                    <a:pt x="153" y="718"/>
                  </a:lnTo>
                  <a:lnTo>
                    <a:pt x="153" y="414"/>
                  </a:lnTo>
                  <a:lnTo>
                    <a:pt x="153" y="414"/>
                  </a:lnTo>
                  <a:lnTo>
                    <a:pt x="155" y="408"/>
                  </a:lnTo>
                  <a:lnTo>
                    <a:pt x="157" y="402"/>
                  </a:lnTo>
                  <a:lnTo>
                    <a:pt x="161" y="398"/>
                  </a:lnTo>
                  <a:lnTo>
                    <a:pt x="167" y="396"/>
                  </a:lnTo>
                  <a:lnTo>
                    <a:pt x="167" y="396"/>
                  </a:lnTo>
                  <a:lnTo>
                    <a:pt x="173" y="398"/>
                  </a:lnTo>
                  <a:lnTo>
                    <a:pt x="179" y="402"/>
                  </a:lnTo>
                  <a:lnTo>
                    <a:pt x="179" y="402"/>
                  </a:lnTo>
                  <a:lnTo>
                    <a:pt x="183" y="406"/>
                  </a:lnTo>
                  <a:lnTo>
                    <a:pt x="183" y="412"/>
                  </a:lnTo>
                  <a:lnTo>
                    <a:pt x="183" y="658"/>
                  </a:lnTo>
                  <a:lnTo>
                    <a:pt x="183" y="658"/>
                  </a:lnTo>
                  <a:lnTo>
                    <a:pt x="185" y="664"/>
                  </a:lnTo>
                  <a:lnTo>
                    <a:pt x="189" y="668"/>
                  </a:lnTo>
                  <a:lnTo>
                    <a:pt x="193" y="672"/>
                  </a:lnTo>
                  <a:lnTo>
                    <a:pt x="199" y="672"/>
                  </a:lnTo>
                  <a:lnTo>
                    <a:pt x="199" y="672"/>
                  </a:lnTo>
                  <a:lnTo>
                    <a:pt x="205" y="672"/>
                  </a:lnTo>
                  <a:lnTo>
                    <a:pt x="209" y="668"/>
                  </a:lnTo>
                  <a:lnTo>
                    <a:pt x="213" y="664"/>
                  </a:lnTo>
                  <a:lnTo>
                    <a:pt x="215" y="658"/>
                  </a:lnTo>
                  <a:lnTo>
                    <a:pt x="215" y="549"/>
                  </a:lnTo>
                  <a:lnTo>
                    <a:pt x="215" y="549"/>
                  </a:lnTo>
                  <a:lnTo>
                    <a:pt x="215" y="543"/>
                  </a:lnTo>
                  <a:lnTo>
                    <a:pt x="219" y="539"/>
                  </a:lnTo>
                  <a:lnTo>
                    <a:pt x="223" y="535"/>
                  </a:lnTo>
                  <a:lnTo>
                    <a:pt x="229" y="535"/>
                  </a:lnTo>
                  <a:lnTo>
                    <a:pt x="229" y="535"/>
                  </a:lnTo>
                  <a:close/>
                  <a:moveTo>
                    <a:pt x="397" y="412"/>
                  </a:moveTo>
                  <a:lnTo>
                    <a:pt x="397" y="412"/>
                  </a:lnTo>
                  <a:lnTo>
                    <a:pt x="395" y="418"/>
                  </a:lnTo>
                  <a:lnTo>
                    <a:pt x="393" y="422"/>
                  </a:lnTo>
                  <a:lnTo>
                    <a:pt x="387" y="426"/>
                  </a:lnTo>
                  <a:lnTo>
                    <a:pt x="381" y="428"/>
                  </a:lnTo>
                  <a:lnTo>
                    <a:pt x="215" y="428"/>
                  </a:lnTo>
                  <a:lnTo>
                    <a:pt x="215" y="412"/>
                  </a:lnTo>
                  <a:lnTo>
                    <a:pt x="215" y="412"/>
                  </a:lnTo>
                  <a:lnTo>
                    <a:pt x="213" y="402"/>
                  </a:lnTo>
                  <a:lnTo>
                    <a:pt x="211" y="394"/>
                  </a:lnTo>
                  <a:lnTo>
                    <a:pt x="207" y="386"/>
                  </a:lnTo>
                  <a:lnTo>
                    <a:pt x="201" y="380"/>
                  </a:lnTo>
                  <a:lnTo>
                    <a:pt x="201" y="380"/>
                  </a:lnTo>
                  <a:lnTo>
                    <a:pt x="193" y="374"/>
                  </a:lnTo>
                  <a:lnTo>
                    <a:pt x="185" y="368"/>
                  </a:lnTo>
                  <a:lnTo>
                    <a:pt x="175" y="366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55" y="368"/>
                  </a:lnTo>
                  <a:lnTo>
                    <a:pt x="149" y="372"/>
                  </a:lnTo>
                  <a:lnTo>
                    <a:pt x="141" y="376"/>
                  </a:lnTo>
                  <a:lnTo>
                    <a:pt x="135" y="382"/>
                  </a:lnTo>
                  <a:lnTo>
                    <a:pt x="128" y="388"/>
                  </a:lnTo>
                  <a:lnTo>
                    <a:pt x="124" y="396"/>
                  </a:lnTo>
                  <a:lnTo>
                    <a:pt x="122" y="404"/>
                  </a:lnTo>
                  <a:lnTo>
                    <a:pt x="122" y="414"/>
                  </a:lnTo>
                  <a:lnTo>
                    <a:pt x="122" y="428"/>
                  </a:lnTo>
                  <a:lnTo>
                    <a:pt x="46" y="428"/>
                  </a:lnTo>
                  <a:lnTo>
                    <a:pt x="46" y="428"/>
                  </a:lnTo>
                  <a:lnTo>
                    <a:pt x="40" y="426"/>
                  </a:lnTo>
                  <a:lnTo>
                    <a:pt x="34" y="422"/>
                  </a:lnTo>
                  <a:lnTo>
                    <a:pt x="32" y="418"/>
                  </a:lnTo>
                  <a:lnTo>
                    <a:pt x="30" y="412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38"/>
                  </a:lnTo>
                  <a:lnTo>
                    <a:pt x="34" y="34"/>
                  </a:lnTo>
                  <a:lnTo>
                    <a:pt x="40" y="30"/>
                  </a:lnTo>
                  <a:lnTo>
                    <a:pt x="46" y="30"/>
                  </a:lnTo>
                  <a:lnTo>
                    <a:pt x="381" y="30"/>
                  </a:lnTo>
                  <a:lnTo>
                    <a:pt x="381" y="30"/>
                  </a:lnTo>
                  <a:lnTo>
                    <a:pt x="387" y="30"/>
                  </a:lnTo>
                  <a:lnTo>
                    <a:pt x="393" y="34"/>
                  </a:lnTo>
                  <a:lnTo>
                    <a:pt x="395" y="38"/>
                  </a:lnTo>
                  <a:lnTo>
                    <a:pt x="397" y="44"/>
                  </a:lnTo>
                  <a:lnTo>
                    <a:pt x="397" y="4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2117725" y="8374063"/>
              <a:ext cx="388937" cy="388938"/>
            </a:xfrm>
            <a:custGeom>
              <a:rect b="b" l="l" r="r" t="t"/>
              <a:pathLst>
                <a:path extrusionOk="0" h="245" w="245">
                  <a:moveTo>
                    <a:pt x="123" y="0"/>
                  </a:moveTo>
                  <a:lnTo>
                    <a:pt x="123" y="0"/>
                  </a:lnTo>
                  <a:lnTo>
                    <a:pt x="109" y="2"/>
                  </a:lnTo>
                  <a:lnTo>
                    <a:pt x="97" y="2"/>
                  </a:lnTo>
                  <a:lnTo>
                    <a:pt x="85" y="6"/>
                  </a:lnTo>
                  <a:lnTo>
                    <a:pt x="75" y="10"/>
                  </a:lnTo>
                  <a:lnTo>
                    <a:pt x="55" y="22"/>
                  </a:lnTo>
                  <a:lnTo>
                    <a:pt x="36" y="36"/>
                  </a:lnTo>
                  <a:lnTo>
                    <a:pt x="20" y="54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2" y="98"/>
                  </a:lnTo>
                  <a:lnTo>
                    <a:pt x="0" y="110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4" y="158"/>
                  </a:lnTo>
                  <a:lnTo>
                    <a:pt x="8" y="170"/>
                  </a:lnTo>
                  <a:lnTo>
                    <a:pt x="20" y="191"/>
                  </a:lnTo>
                  <a:lnTo>
                    <a:pt x="36" y="209"/>
                  </a:lnTo>
                  <a:lnTo>
                    <a:pt x="55" y="223"/>
                  </a:lnTo>
                  <a:lnTo>
                    <a:pt x="75" y="235"/>
                  </a:lnTo>
                  <a:lnTo>
                    <a:pt x="97" y="243"/>
                  </a:lnTo>
                  <a:lnTo>
                    <a:pt x="109" y="245"/>
                  </a:lnTo>
                  <a:lnTo>
                    <a:pt x="123" y="245"/>
                  </a:lnTo>
                  <a:lnTo>
                    <a:pt x="183" y="245"/>
                  </a:lnTo>
                  <a:lnTo>
                    <a:pt x="183" y="245"/>
                  </a:lnTo>
                  <a:lnTo>
                    <a:pt x="189" y="243"/>
                  </a:lnTo>
                  <a:lnTo>
                    <a:pt x="193" y="241"/>
                  </a:lnTo>
                  <a:lnTo>
                    <a:pt x="197" y="235"/>
                  </a:lnTo>
                  <a:lnTo>
                    <a:pt x="199" y="229"/>
                  </a:lnTo>
                  <a:lnTo>
                    <a:pt x="199" y="229"/>
                  </a:lnTo>
                  <a:lnTo>
                    <a:pt x="197" y="223"/>
                  </a:lnTo>
                  <a:lnTo>
                    <a:pt x="193" y="219"/>
                  </a:lnTo>
                  <a:lnTo>
                    <a:pt x="189" y="215"/>
                  </a:lnTo>
                  <a:lnTo>
                    <a:pt x="183" y="215"/>
                  </a:lnTo>
                  <a:lnTo>
                    <a:pt x="123" y="215"/>
                  </a:lnTo>
                  <a:lnTo>
                    <a:pt x="123" y="215"/>
                  </a:lnTo>
                  <a:lnTo>
                    <a:pt x="103" y="213"/>
                  </a:lnTo>
                  <a:lnTo>
                    <a:pt x="87" y="207"/>
                  </a:lnTo>
                  <a:lnTo>
                    <a:pt x="71" y="199"/>
                  </a:lnTo>
                  <a:lnTo>
                    <a:pt x="57" y="187"/>
                  </a:lnTo>
                  <a:lnTo>
                    <a:pt x="47" y="174"/>
                  </a:lnTo>
                  <a:lnTo>
                    <a:pt x="36" y="158"/>
                  </a:lnTo>
                  <a:lnTo>
                    <a:pt x="32" y="140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32" y="104"/>
                  </a:lnTo>
                  <a:lnTo>
                    <a:pt x="36" y="86"/>
                  </a:lnTo>
                  <a:lnTo>
                    <a:pt x="47" y="72"/>
                  </a:lnTo>
                  <a:lnTo>
                    <a:pt x="57" y="58"/>
                  </a:lnTo>
                  <a:lnTo>
                    <a:pt x="71" y="46"/>
                  </a:lnTo>
                  <a:lnTo>
                    <a:pt x="87" y="38"/>
                  </a:lnTo>
                  <a:lnTo>
                    <a:pt x="103" y="32"/>
                  </a:lnTo>
                  <a:lnTo>
                    <a:pt x="123" y="30"/>
                  </a:lnTo>
                  <a:lnTo>
                    <a:pt x="123" y="30"/>
                  </a:lnTo>
                  <a:lnTo>
                    <a:pt x="141" y="32"/>
                  </a:lnTo>
                  <a:lnTo>
                    <a:pt x="157" y="38"/>
                  </a:lnTo>
                  <a:lnTo>
                    <a:pt x="173" y="46"/>
                  </a:lnTo>
                  <a:lnTo>
                    <a:pt x="187" y="58"/>
                  </a:lnTo>
                  <a:lnTo>
                    <a:pt x="199" y="72"/>
                  </a:lnTo>
                  <a:lnTo>
                    <a:pt x="207" y="86"/>
                  </a:lnTo>
                  <a:lnTo>
                    <a:pt x="211" y="104"/>
                  </a:lnTo>
                  <a:lnTo>
                    <a:pt x="213" y="122"/>
                  </a:lnTo>
                  <a:lnTo>
                    <a:pt x="213" y="138"/>
                  </a:lnTo>
                  <a:lnTo>
                    <a:pt x="213" y="138"/>
                  </a:lnTo>
                  <a:lnTo>
                    <a:pt x="213" y="144"/>
                  </a:lnTo>
                  <a:lnTo>
                    <a:pt x="209" y="148"/>
                  </a:lnTo>
                  <a:lnTo>
                    <a:pt x="205" y="152"/>
                  </a:lnTo>
                  <a:lnTo>
                    <a:pt x="199" y="152"/>
                  </a:lnTo>
                  <a:lnTo>
                    <a:pt x="199" y="152"/>
                  </a:lnTo>
                  <a:lnTo>
                    <a:pt x="193" y="152"/>
                  </a:lnTo>
                  <a:lnTo>
                    <a:pt x="187" y="148"/>
                  </a:lnTo>
                  <a:lnTo>
                    <a:pt x="185" y="144"/>
                  </a:lnTo>
                  <a:lnTo>
                    <a:pt x="183" y="138"/>
                  </a:lnTo>
                  <a:lnTo>
                    <a:pt x="183" y="122"/>
                  </a:lnTo>
                  <a:lnTo>
                    <a:pt x="183" y="122"/>
                  </a:lnTo>
                  <a:lnTo>
                    <a:pt x="181" y="110"/>
                  </a:lnTo>
                  <a:lnTo>
                    <a:pt x="179" y="98"/>
                  </a:lnTo>
                  <a:lnTo>
                    <a:pt x="173" y="88"/>
                  </a:lnTo>
                  <a:lnTo>
                    <a:pt x="165" y="80"/>
                  </a:lnTo>
                  <a:lnTo>
                    <a:pt x="157" y="72"/>
                  </a:lnTo>
                  <a:lnTo>
                    <a:pt x="145" y="66"/>
                  </a:lnTo>
                  <a:lnTo>
                    <a:pt x="135" y="62"/>
                  </a:lnTo>
                  <a:lnTo>
                    <a:pt x="123" y="62"/>
                  </a:lnTo>
                  <a:lnTo>
                    <a:pt x="123" y="62"/>
                  </a:lnTo>
                  <a:lnTo>
                    <a:pt x="109" y="62"/>
                  </a:lnTo>
                  <a:lnTo>
                    <a:pt x="99" y="66"/>
                  </a:lnTo>
                  <a:lnTo>
                    <a:pt x="89" y="72"/>
                  </a:lnTo>
                  <a:lnTo>
                    <a:pt x="79" y="80"/>
                  </a:lnTo>
                  <a:lnTo>
                    <a:pt x="71" y="88"/>
                  </a:lnTo>
                  <a:lnTo>
                    <a:pt x="67" y="98"/>
                  </a:lnTo>
                  <a:lnTo>
                    <a:pt x="63" y="110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3" y="134"/>
                  </a:lnTo>
                  <a:lnTo>
                    <a:pt x="67" y="146"/>
                  </a:lnTo>
                  <a:lnTo>
                    <a:pt x="71" y="156"/>
                  </a:lnTo>
                  <a:lnTo>
                    <a:pt x="79" y="166"/>
                  </a:lnTo>
                  <a:lnTo>
                    <a:pt x="89" y="172"/>
                  </a:lnTo>
                  <a:lnTo>
                    <a:pt x="99" y="178"/>
                  </a:lnTo>
                  <a:lnTo>
                    <a:pt x="109" y="183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33" y="183"/>
                  </a:lnTo>
                  <a:lnTo>
                    <a:pt x="145" y="178"/>
                  </a:lnTo>
                  <a:lnTo>
                    <a:pt x="155" y="174"/>
                  </a:lnTo>
                  <a:lnTo>
                    <a:pt x="163" y="166"/>
                  </a:lnTo>
                  <a:lnTo>
                    <a:pt x="163" y="166"/>
                  </a:lnTo>
                  <a:lnTo>
                    <a:pt x="171" y="174"/>
                  </a:lnTo>
                  <a:lnTo>
                    <a:pt x="179" y="178"/>
                  </a:lnTo>
                  <a:lnTo>
                    <a:pt x="189" y="183"/>
                  </a:lnTo>
                  <a:lnTo>
                    <a:pt x="199" y="183"/>
                  </a:lnTo>
                  <a:lnTo>
                    <a:pt x="199" y="183"/>
                  </a:lnTo>
                  <a:lnTo>
                    <a:pt x="207" y="183"/>
                  </a:lnTo>
                  <a:lnTo>
                    <a:pt x="217" y="181"/>
                  </a:lnTo>
                  <a:lnTo>
                    <a:pt x="225" y="176"/>
                  </a:lnTo>
                  <a:lnTo>
                    <a:pt x="231" y="170"/>
                  </a:lnTo>
                  <a:lnTo>
                    <a:pt x="237" y="162"/>
                  </a:lnTo>
                  <a:lnTo>
                    <a:pt x="241" y="156"/>
                  </a:lnTo>
                  <a:lnTo>
                    <a:pt x="243" y="146"/>
                  </a:lnTo>
                  <a:lnTo>
                    <a:pt x="245" y="138"/>
                  </a:lnTo>
                  <a:lnTo>
                    <a:pt x="245" y="122"/>
                  </a:lnTo>
                  <a:lnTo>
                    <a:pt x="245" y="122"/>
                  </a:lnTo>
                  <a:lnTo>
                    <a:pt x="243" y="110"/>
                  </a:lnTo>
                  <a:lnTo>
                    <a:pt x="241" y="98"/>
                  </a:lnTo>
                  <a:lnTo>
                    <a:pt x="239" y="86"/>
                  </a:lnTo>
                  <a:lnTo>
                    <a:pt x="235" y="74"/>
                  </a:lnTo>
                  <a:lnTo>
                    <a:pt x="223" y="54"/>
                  </a:lnTo>
                  <a:lnTo>
                    <a:pt x="209" y="36"/>
                  </a:lnTo>
                  <a:lnTo>
                    <a:pt x="191" y="22"/>
                  </a:lnTo>
                  <a:lnTo>
                    <a:pt x="169" y="10"/>
                  </a:lnTo>
                  <a:lnTo>
                    <a:pt x="159" y="6"/>
                  </a:lnTo>
                  <a:lnTo>
                    <a:pt x="147" y="2"/>
                  </a:lnTo>
                  <a:lnTo>
                    <a:pt x="135" y="2"/>
                  </a:lnTo>
                  <a:lnTo>
                    <a:pt x="123" y="0"/>
                  </a:lnTo>
                  <a:lnTo>
                    <a:pt x="123" y="0"/>
                  </a:lnTo>
                  <a:close/>
                  <a:moveTo>
                    <a:pt x="123" y="152"/>
                  </a:moveTo>
                  <a:lnTo>
                    <a:pt x="123" y="152"/>
                  </a:lnTo>
                  <a:lnTo>
                    <a:pt x="117" y="152"/>
                  </a:lnTo>
                  <a:lnTo>
                    <a:pt x="111" y="150"/>
                  </a:lnTo>
                  <a:lnTo>
                    <a:pt x="101" y="144"/>
                  </a:lnTo>
                  <a:lnTo>
                    <a:pt x="95" y="134"/>
                  </a:lnTo>
                  <a:lnTo>
                    <a:pt x="93" y="128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3" y="116"/>
                  </a:lnTo>
                  <a:lnTo>
                    <a:pt x="95" y="110"/>
                  </a:lnTo>
                  <a:lnTo>
                    <a:pt x="101" y="100"/>
                  </a:lnTo>
                  <a:lnTo>
                    <a:pt x="111" y="94"/>
                  </a:lnTo>
                  <a:lnTo>
                    <a:pt x="117" y="92"/>
                  </a:lnTo>
                  <a:lnTo>
                    <a:pt x="123" y="92"/>
                  </a:lnTo>
                  <a:lnTo>
                    <a:pt x="123" y="92"/>
                  </a:lnTo>
                  <a:lnTo>
                    <a:pt x="129" y="92"/>
                  </a:lnTo>
                  <a:lnTo>
                    <a:pt x="135" y="94"/>
                  </a:lnTo>
                  <a:lnTo>
                    <a:pt x="143" y="100"/>
                  </a:lnTo>
                  <a:lnTo>
                    <a:pt x="151" y="110"/>
                  </a:lnTo>
                  <a:lnTo>
                    <a:pt x="153" y="116"/>
                  </a:lnTo>
                  <a:lnTo>
                    <a:pt x="153" y="122"/>
                  </a:lnTo>
                  <a:lnTo>
                    <a:pt x="153" y="122"/>
                  </a:lnTo>
                  <a:lnTo>
                    <a:pt x="153" y="128"/>
                  </a:lnTo>
                  <a:lnTo>
                    <a:pt x="151" y="134"/>
                  </a:lnTo>
                  <a:lnTo>
                    <a:pt x="143" y="144"/>
                  </a:lnTo>
                  <a:lnTo>
                    <a:pt x="135" y="150"/>
                  </a:lnTo>
                  <a:lnTo>
                    <a:pt x="129" y="152"/>
                  </a:lnTo>
                  <a:lnTo>
                    <a:pt x="123" y="152"/>
                  </a:lnTo>
                  <a:lnTo>
                    <a:pt x="123" y="15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 Slide">
  <p:cSld name="1_Blank Slid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9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" name="Google Shape;79;p9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0" name="Google Shape;8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9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82" name="Google Shape;8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9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" name="Google Shape;84;p9"/>
          <p:cNvGrpSpPr/>
          <p:nvPr/>
        </p:nvGrpSpPr>
        <p:grpSpPr>
          <a:xfrm>
            <a:off x="22356479" y="12030155"/>
            <a:ext cx="978994" cy="977927"/>
            <a:chOff x="3675063" y="8229600"/>
            <a:chExt cx="1457324" cy="1455738"/>
          </a:xfrm>
        </p:grpSpPr>
        <p:sp>
          <p:nvSpPr>
            <p:cNvPr id="85" name="Google Shape;85;p9"/>
            <p:cNvSpPr/>
            <p:nvPr/>
          </p:nvSpPr>
          <p:spPr>
            <a:xfrm>
              <a:off x="4670425" y="8324850"/>
              <a:ext cx="461962" cy="438150"/>
            </a:xfrm>
            <a:custGeom>
              <a:rect b="b" l="l" r="r" t="t"/>
              <a:pathLst>
                <a:path extrusionOk="0" h="276" w="291">
                  <a:moveTo>
                    <a:pt x="275" y="0"/>
                  </a:moveTo>
                  <a:lnTo>
                    <a:pt x="137" y="0"/>
                  </a:lnTo>
                  <a:lnTo>
                    <a:pt x="137" y="0"/>
                  </a:lnTo>
                  <a:lnTo>
                    <a:pt x="131" y="2"/>
                  </a:lnTo>
                  <a:lnTo>
                    <a:pt x="127" y="4"/>
                  </a:lnTo>
                  <a:lnTo>
                    <a:pt x="123" y="10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3" y="22"/>
                  </a:lnTo>
                  <a:lnTo>
                    <a:pt x="127" y="27"/>
                  </a:lnTo>
                  <a:lnTo>
                    <a:pt x="131" y="31"/>
                  </a:lnTo>
                  <a:lnTo>
                    <a:pt x="137" y="31"/>
                  </a:lnTo>
                  <a:lnTo>
                    <a:pt x="259" y="31"/>
                  </a:lnTo>
                  <a:lnTo>
                    <a:pt x="259" y="246"/>
                  </a:lnTo>
                  <a:lnTo>
                    <a:pt x="14" y="246"/>
                  </a:lnTo>
                  <a:lnTo>
                    <a:pt x="14" y="246"/>
                  </a:lnTo>
                  <a:lnTo>
                    <a:pt x="8" y="246"/>
                  </a:lnTo>
                  <a:lnTo>
                    <a:pt x="4" y="250"/>
                  </a:lnTo>
                  <a:lnTo>
                    <a:pt x="0" y="254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6"/>
                  </a:lnTo>
                  <a:lnTo>
                    <a:pt x="4" y="272"/>
                  </a:lnTo>
                  <a:lnTo>
                    <a:pt x="8" y="274"/>
                  </a:lnTo>
                  <a:lnTo>
                    <a:pt x="14" y="276"/>
                  </a:lnTo>
                  <a:lnTo>
                    <a:pt x="275" y="276"/>
                  </a:lnTo>
                  <a:lnTo>
                    <a:pt x="275" y="276"/>
                  </a:lnTo>
                  <a:lnTo>
                    <a:pt x="281" y="274"/>
                  </a:lnTo>
                  <a:lnTo>
                    <a:pt x="285" y="272"/>
                  </a:lnTo>
                  <a:lnTo>
                    <a:pt x="289" y="266"/>
                  </a:lnTo>
                  <a:lnTo>
                    <a:pt x="291" y="260"/>
                  </a:lnTo>
                  <a:lnTo>
                    <a:pt x="291" y="16"/>
                  </a:lnTo>
                  <a:lnTo>
                    <a:pt x="291" y="16"/>
                  </a:lnTo>
                  <a:lnTo>
                    <a:pt x="289" y="10"/>
                  </a:lnTo>
                  <a:lnTo>
                    <a:pt x="285" y="4"/>
                  </a:lnTo>
                  <a:lnTo>
                    <a:pt x="281" y="2"/>
                  </a:lnTo>
                  <a:lnTo>
                    <a:pt x="275" y="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9"/>
            <p:cNvSpPr/>
            <p:nvPr/>
          </p:nvSpPr>
          <p:spPr>
            <a:xfrm>
              <a:off x="3868738" y="8909050"/>
              <a:ext cx="922337" cy="434975"/>
            </a:xfrm>
            <a:custGeom>
              <a:rect b="b" l="l" r="r" t="t"/>
              <a:pathLst>
                <a:path extrusionOk="0" h="274" w="581">
                  <a:moveTo>
                    <a:pt x="152" y="244"/>
                  </a:moveTo>
                  <a:lnTo>
                    <a:pt x="30" y="244"/>
                  </a:lnTo>
                  <a:lnTo>
                    <a:pt x="30" y="31"/>
                  </a:lnTo>
                  <a:lnTo>
                    <a:pt x="551" y="31"/>
                  </a:lnTo>
                  <a:lnTo>
                    <a:pt x="551" y="167"/>
                  </a:lnTo>
                  <a:lnTo>
                    <a:pt x="551" y="167"/>
                  </a:lnTo>
                  <a:lnTo>
                    <a:pt x="551" y="173"/>
                  </a:lnTo>
                  <a:lnTo>
                    <a:pt x="555" y="179"/>
                  </a:lnTo>
                  <a:lnTo>
                    <a:pt x="559" y="181"/>
                  </a:lnTo>
                  <a:lnTo>
                    <a:pt x="565" y="183"/>
                  </a:lnTo>
                  <a:lnTo>
                    <a:pt x="565" y="183"/>
                  </a:lnTo>
                  <a:lnTo>
                    <a:pt x="571" y="181"/>
                  </a:lnTo>
                  <a:lnTo>
                    <a:pt x="577" y="179"/>
                  </a:lnTo>
                  <a:lnTo>
                    <a:pt x="579" y="173"/>
                  </a:lnTo>
                  <a:lnTo>
                    <a:pt x="581" y="167"/>
                  </a:lnTo>
                  <a:lnTo>
                    <a:pt x="581" y="14"/>
                  </a:lnTo>
                  <a:lnTo>
                    <a:pt x="581" y="14"/>
                  </a:lnTo>
                  <a:lnTo>
                    <a:pt x="579" y="8"/>
                  </a:lnTo>
                  <a:lnTo>
                    <a:pt x="577" y="4"/>
                  </a:lnTo>
                  <a:lnTo>
                    <a:pt x="571" y="0"/>
                  </a:lnTo>
                  <a:lnTo>
                    <a:pt x="56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2" y="266"/>
                  </a:lnTo>
                  <a:lnTo>
                    <a:pt x="4" y="270"/>
                  </a:lnTo>
                  <a:lnTo>
                    <a:pt x="10" y="274"/>
                  </a:lnTo>
                  <a:lnTo>
                    <a:pt x="16" y="274"/>
                  </a:lnTo>
                  <a:lnTo>
                    <a:pt x="152" y="274"/>
                  </a:lnTo>
                  <a:lnTo>
                    <a:pt x="152" y="274"/>
                  </a:lnTo>
                  <a:lnTo>
                    <a:pt x="158" y="274"/>
                  </a:lnTo>
                  <a:lnTo>
                    <a:pt x="164" y="270"/>
                  </a:lnTo>
                  <a:lnTo>
                    <a:pt x="166" y="266"/>
                  </a:lnTo>
                  <a:lnTo>
                    <a:pt x="168" y="260"/>
                  </a:lnTo>
                  <a:lnTo>
                    <a:pt x="168" y="260"/>
                  </a:lnTo>
                  <a:lnTo>
                    <a:pt x="166" y="254"/>
                  </a:lnTo>
                  <a:lnTo>
                    <a:pt x="164" y="248"/>
                  </a:lnTo>
                  <a:lnTo>
                    <a:pt x="158" y="246"/>
                  </a:lnTo>
                  <a:lnTo>
                    <a:pt x="152" y="244"/>
                  </a:lnTo>
                  <a:lnTo>
                    <a:pt x="152" y="24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4184650" y="9247188"/>
              <a:ext cx="922337" cy="438150"/>
            </a:xfrm>
            <a:custGeom>
              <a:rect b="b" l="l" r="r" t="t"/>
              <a:pathLst>
                <a:path extrusionOk="0" h="276" w="581">
                  <a:moveTo>
                    <a:pt x="565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6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2" y="266"/>
                  </a:lnTo>
                  <a:lnTo>
                    <a:pt x="6" y="272"/>
                  </a:lnTo>
                  <a:lnTo>
                    <a:pt x="10" y="274"/>
                  </a:lnTo>
                  <a:lnTo>
                    <a:pt x="16" y="276"/>
                  </a:lnTo>
                  <a:lnTo>
                    <a:pt x="168" y="276"/>
                  </a:lnTo>
                  <a:lnTo>
                    <a:pt x="168" y="276"/>
                  </a:lnTo>
                  <a:lnTo>
                    <a:pt x="174" y="274"/>
                  </a:lnTo>
                  <a:lnTo>
                    <a:pt x="180" y="272"/>
                  </a:lnTo>
                  <a:lnTo>
                    <a:pt x="182" y="266"/>
                  </a:lnTo>
                  <a:lnTo>
                    <a:pt x="184" y="260"/>
                  </a:lnTo>
                  <a:lnTo>
                    <a:pt x="184" y="260"/>
                  </a:lnTo>
                  <a:lnTo>
                    <a:pt x="182" y="254"/>
                  </a:lnTo>
                  <a:lnTo>
                    <a:pt x="180" y="250"/>
                  </a:lnTo>
                  <a:lnTo>
                    <a:pt x="174" y="246"/>
                  </a:lnTo>
                  <a:lnTo>
                    <a:pt x="168" y="246"/>
                  </a:lnTo>
                  <a:lnTo>
                    <a:pt x="32" y="246"/>
                  </a:lnTo>
                  <a:lnTo>
                    <a:pt x="32" y="31"/>
                  </a:lnTo>
                  <a:lnTo>
                    <a:pt x="551" y="31"/>
                  </a:lnTo>
                  <a:lnTo>
                    <a:pt x="551" y="246"/>
                  </a:lnTo>
                  <a:lnTo>
                    <a:pt x="230" y="246"/>
                  </a:lnTo>
                  <a:lnTo>
                    <a:pt x="230" y="246"/>
                  </a:lnTo>
                  <a:lnTo>
                    <a:pt x="224" y="246"/>
                  </a:lnTo>
                  <a:lnTo>
                    <a:pt x="218" y="250"/>
                  </a:lnTo>
                  <a:lnTo>
                    <a:pt x="216" y="254"/>
                  </a:lnTo>
                  <a:lnTo>
                    <a:pt x="214" y="260"/>
                  </a:lnTo>
                  <a:lnTo>
                    <a:pt x="214" y="260"/>
                  </a:lnTo>
                  <a:lnTo>
                    <a:pt x="216" y="266"/>
                  </a:lnTo>
                  <a:lnTo>
                    <a:pt x="218" y="272"/>
                  </a:lnTo>
                  <a:lnTo>
                    <a:pt x="224" y="274"/>
                  </a:lnTo>
                  <a:lnTo>
                    <a:pt x="230" y="276"/>
                  </a:lnTo>
                  <a:lnTo>
                    <a:pt x="565" y="276"/>
                  </a:lnTo>
                  <a:lnTo>
                    <a:pt x="565" y="276"/>
                  </a:lnTo>
                  <a:lnTo>
                    <a:pt x="571" y="274"/>
                  </a:lnTo>
                  <a:lnTo>
                    <a:pt x="577" y="272"/>
                  </a:lnTo>
                  <a:lnTo>
                    <a:pt x="579" y="266"/>
                  </a:lnTo>
                  <a:lnTo>
                    <a:pt x="581" y="260"/>
                  </a:lnTo>
                  <a:lnTo>
                    <a:pt x="581" y="17"/>
                  </a:lnTo>
                  <a:lnTo>
                    <a:pt x="581" y="17"/>
                  </a:lnTo>
                  <a:lnTo>
                    <a:pt x="579" y="11"/>
                  </a:lnTo>
                  <a:lnTo>
                    <a:pt x="577" y="5"/>
                  </a:lnTo>
                  <a:lnTo>
                    <a:pt x="571" y="2"/>
                  </a:lnTo>
                  <a:lnTo>
                    <a:pt x="565" y="0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9"/>
            <p:cNvSpPr/>
            <p:nvPr/>
          </p:nvSpPr>
          <p:spPr>
            <a:xfrm>
              <a:off x="3675063" y="8229600"/>
              <a:ext cx="1143000" cy="628650"/>
            </a:xfrm>
            <a:custGeom>
              <a:rect b="b" l="l" r="r" t="t"/>
              <a:pathLst>
                <a:path extrusionOk="0" h="396" w="720">
                  <a:moveTo>
                    <a:pt x="78" y="261"/>
                  </a:moveTo>
                  <a:lnTo>
                    <a:pt x="78" y="261"/>
                  </a:lnTo>
                  <a:lnTo>
                    <a:pt x="68" y="239"/>
                  </a:lnTo>
                  <a:lnTo>
                    <a:pt x="68" y="239"/>
                  </a:lnTo>
                  <a:lnTo>
                    <a:pt x="66" y="235"/>
                  </a:lnTo>
                  <a:lnTo>
                    <a:pt x="62" y="231"/>
                  </a:lnTo>
                  <a:lnTo>
                    <a:pt x="58" y="229"/>
                  </a:lnTo>
                  <a:lnTo>
                    <a:pt x="54" y="229"/>
                  </a:lnTo>
                  <a:lnTo>
                    <a:pt x="16" y="229"/>
                  </a:lnTo>
                  <a:lnTo>
                    <a:pt x="16" y="229"/>
                  </a:lnTo>
                  <a:lnTo>
                    <a:pt x="10" y="229"/>
                  </a:lnTo>
                  <a:lnTo>
                    <a:pt x="4" y="233"/>
                  </a:lnTo>
                  <a:lnTo>
                    <a:pt x="2" y="237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2" y="249"/>
                  </a:lnTo>
                  <a:lnTo>
                    <a:pt x="4" y="255"/>
                  </a:lnTo>
                  <a:lnTo>
                    <a:pt x="10" y="257"/>
                  </a:lnTo>
                  <a:lnTo>
                    <a:pt x="16" y="259"/>
                  </a:lnTo>
                  <a:lnTo>
                    <a:pt x="42" y="259"/>
                  </a:lnTo>
                  <a:lnTo>
                    <a:pt x="42" y="259"/>
                  </a:lnTo>
                  <a:lnTo>
                    <a:pt x="46" y="265"/>
                  </a:lnTo>
                  <a:lnTo>
                    <a:pt x="26" y="284"/>
                  </a:lnTo>
                  <a:lnTo>
                    <a:pt x="26" y="284"/>
                  </a:lnTo>
                  <a:lnTo>
                    <a:pt x="22" y="290"/>
                  </a:lnTo>
                  <a:lnTo>
                    <a:pt x="22" y="296"/>
                  </a:lnTo>
                  <a:lnTo>
                    <a:pt x="22" y="302"/>
                  </a:lnTo>
                  <a:lnTo>
                    <a:pt x="26" y="306"/>
                  </a:lnTo>
                  <a:lnTo>
                    <a:pt x="90" y="370"/>
                  </a:lnTo>
                  <a:lnTo>
                    <a:pt x="90" y="370"/>
                  </a:lnTo>
                  <a:lnTo>
                    <a:pt x="96" y="374"/>
                  </a:lnTo>
                  <a:lnTo>
                    <a:pt x="102" y="376"/>
                  </a:lnTo>
                  <a:lnTo>
                    <a:pt x="108" y="374"/>
                  </a:lnTo>
                  <a:lnTo>
                    <a:pt x="112" y="370"/>
                  </a:lnTo>
                  <a:lnTo>
                    <a:pt x="132" y="352"/>
                  </a:lnTo>
                  <a:lnTo>
                    <a:pt x="132" y="352"/>
                  </a:lnTo>
                  <a:lnTo>
                    <a:pt x="138" y="354"/>
                  </a:lnTo>
                  <a:lnTo>
                    <a:pt x="138" y="382"/>
                  </a:lnTo>
                  <a:lnTo>
                    <a:pt x="138" y="382"/>
                  </a:lnTo>
                  <a:lnTo>
                    <a:pt x="138" y="388"/>
                  </a:lnTo>
                  <a:lnTo>
                    <a:pt x="142" y="392"/>
                  </a:lnTo>
                  <a:lnTo>
                    <a:pt x="148" y="396"/>
                  </a:lnTo>
                  <a:lnTo>
                    <a:pt x="152" y="396"/>
                  </a:lnTo>
                  <a:lnTo>
                    <a:pt x="244" y="396"/>
                  </a:lnTo>
                  <a:lnTo>
                    <a:pt x="244" y="396"/>
                  </a:lnTo>
                  <a:lnTo>
                    <a:pt x="250" y="396"/>
                  </a:lnTo>
                  <a:lnTo>
                    <a:pt x="256" y="392"/>
                  </a:lnTo>
                  <a:lnTo>
                    <a:pt x="258" y="388"/>
                  </a:lnTo>
                  <a:lnTo>
                    <a:pt x="260" y="382"/>
                  </a:lnTo>
                  <a:lnTo>
                    <a:pt x="260" y="354"/>
                  </a:lnTo>
                  <a:lnTo>
                    <a:pt x="260" y="354"/>
                  </a:lnTo>
                  <a:lnTo>
                    <a:pt x="266" y="352"/>
                  </a:lnTo>
                  <a:lnTo>
                    <a:pt x="284" y="370"/>
                  </a:lnTo>
                  <a:lnTo>
                    <a:pt x="284" y="370"/>
                  </a:lnTo>
                  <a:lnTo>
                    <a:pt x="290" y="374"/>
                  </a:lnTo>
                  <a:lnTo>
                    <a:pt x="296" y="376"/>
                  </a:lnTo>
                  <a:lnTo>
                    <a:pt x="302" y="374"/>
                  </a:lnTo>
                  <a:lnTo>
                    <a:pt x="307" y="370"/>
                  </a:lnTo>
                  <a:lnTo>
                    <a:pt x="343" y="336"/>
                  </a:lnTo>
                  <a:lnTo>
                    <a:pt x="581" y="336"/>
                  </a:lnTo>
                  <a:lnTo>
                    <a:pt x="581" y="336"/>
                  </a:lnTo>
                  <a:lnTo>
                    <a:pt x="587" y="334"/>
                  </a:lnTo>
                  <a:lnTo>
                    <a:pt x="591" y="332"/>
                  </a:lnTo>
                  <a:lnTo>
                    <a:pt x="595" y="326"/>
                  </a:lnTo>
                  <a:lnTo>
                    <a:pt x="597" y="320"/>
                  </a:lnTo>
                  <a:lnTo>
                    <a:pt x="597" y="320"/>
                  </a:lnTo>
                  <a:lnTo>
                    <a:pt x="595" y="314"/>
                  </a:lnTo>
                  <a:lnTo>
                    <a:pt x="591" y="310"/>
                  </a:lnTo>
                  <a:lnTo>
                    <a:pt x="587" y="306"/>
                  </a:lnTo>
                  <a:lnTo>
                    <a:pt x="581" y="306"/>
                  </a:lnTo>
                  <a:lnTo>
                    <a:pt x="373" y="306"/>
                  </a:lnTo>
                  <a:lnTo>
                    <a:pt x="373" y="306"/>
                  </a:lnTo>
                  <a:lnTo>
                    <a:pt x="375" y="300"/>
                  </a:lnTo>
                  <a:lnTo>
                    <a:pt x="377" y="294"/>
                  </a:lnTo>
                  <a:lnTo>
                    <a:pt x="375" y="290"/>
                  </a:lnTo>
                  <a:lnTo>
                    <a:pt x="373" y="284"/>
                  </a:lnTo>
                  <a:lnTo>
                    <a:pt x="353" y="265"/>
                  </a:lnTo>
                  <a:lnTo>
                    <a:pt x="353" y="265"/>
                  </a:lnTo>
                  <a:lnTo>
                    <a:pt x="355" y="259"/>
                  </a:lnTo>
                  <a:lnTo>
                    <a:pt x="383" y="259"/>
                  </a:lnTo>
                  <a:lnTo>
                    <a:pt x="383" y="259"/>
                  </a:lnTo>
                  <a:lnTo>
                    <a:pt x="389" y="257"/>
                  </a:lnTo>
                  <a:lnTo>
                    <a:pt x="393" y="255"/>
                  </a:lnTo>
                  <a:lnTo>
                    <a:pt x="397" y="249"/>
                  </a:lnTo>
                  <a:lnTo>
                    <a:pt x="397" y="243"/>
                  </a:lnTo>
                  <a:lnTo>
                    <a:pt x="397" y="153"/>
                  </a:lnTo>
                  <a:lnTo>
                    <a:pt x="397" y="153"/>
                  </a:lnTo>
                  <a:lnTo>
                    <a:pt x="397" y="147"/>
                  </a:lnTo>
                  <a:lnTo>
                    <a:pt x="393" y="141"/>
                  </a:lnTo>
                  <a:lnTo>
                    <a:pt x="389" y="139"/>
                  </a:lnTo>
                  <a:lnTo>
                    <a:pt x="383" y="137"/>
                  </a:lnTo>
                  <a:lnTo>
                    <a:pt x="355" y="137"/>
                  </a:lnTo>
                  <a:lnTo>
                    <a:pt x="355" y="137"/>
                  </a:lnTo>
                  <a:lnTo>
                    <a:pt x="353" y="131"/>
                  </a:lnTo>
                  <a:lnTo>
                    <a:pt x="373" y="111"/>
                  </a:lnTo>
                  <a:lnTo>
                    <a:pt x="373" y="111"/>
                  </a:lnTo>
                  <a:lnTo>
                    <a:pt x="375" y="107"/>
                  </a:lnTo>
                  <a:lnTo>
                    <a:pt x="377" y="101"/>
                  </a:lnTo>
                  <a:lnTo>
                    <a:pt x="375" y="97"/>
                  </a:lnTo>
                  <a:lnTo>
                    <a:pt x="373" y="91"/>
                  </a:lnTo>
                  <a:lnTo>
                    <a:pt x="703" y="91"/>
                  </a:lnTo>
                  <a:lnTo>
                    <a:pt x="703" y="91"/>
                  </a:lnTo>
                  <a:lnTo>
                    <a:pt x="709" y="91"/>
                  </a:lnTo>
                  <a:lnTo>
                    <a:pt x="713" y="87"/>
                  </a:lnTo>
                  <a:lnTo>
                    <a:pt x="718" y="82"/>
                  </a:lnTo>
                  <a:lnTo>
                    <a:pt x="720" y="76"/>
                  </a:lnTo>
                  <a:lnTo>
                    <a:pt x="720" y="76"/>
                  </a:lnTo>
                  <a:lnTo>
                    <a:pt x="718" y="70"/>
                  </a:lnTo>
                  <a:lnTo>
                    <a:pt x="713" y="64"/>
                  </a:lnTo>
                  <a:lnTo>
                    <a:pt x="709" y="62"/>
                  </a:lnTo>
                  <a:lnTo>
                    <a:pt x="703" y="60"/>
                  </a:lnTo>
                  <a:lnTo>
                    <a:pt x="343" y="60"/>
                  </a:lnTo>
                  <a:lnTo>
                    <a:pt x="307" y="24"/>
                  </a:lnTo>
                  <a:lnTo>
                    <a:pt x="307" y="24"/>
                  </a:lnTo>
                  <a:lnTo>
                    <a:pt x="302" y="22"/>
                  </a:lnTo>
                  <a:lnTo>
                    <a:pt x="296" y="20"/>
                  </a:lnTo>
                  <a:lnTo>
                    <a:pt x="290" y="22"/>
                  </a:lnTo>
                  <a:lnTo>
                    <a:pt x="284" y="24"/>
                  </a:lnTo>
                  <a:lnTo>
                    <a:pt x="266" y="44"/>
                  </a:lnTo>
                  <a:lnTo>
                    <a:pt x="266" y="44"/>
                  </a:lnTo>
                  <a:lnTo>
                    <a:pt x="260" y="42"/>
                  </a:lnTo>
                  <a:lnTo>
                    <a:pt x="260" y="14"/>
                  </a:lnTo>
                  <a:lnTo>
                    <a:pt x="260" y="14"/>
                  </a:lnTo>
                  <a:lnTo>
                    <a:pt x="258" y="8"/>
                  </a:lnTo>
                  <a:lnTo>
                    <a:pt x="256" y="4"/>
                  </a:lnTo>
                  <a:lnTo>
                    <a:pt x="250" y="0"/>
                  </a:lnTo>
                  <a:lnTo>
                    <a:pt x="244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48" y="0"/>
                  </a:lnTo>
                  <a:lnTo>
                    <a:pt x="142" y="4"/>
                  </a:lnTo>
                  <a:lnTo>
                    <a:pt x="138" y="8"/>
                  </a:lnTo>
                  <a:lnTo>
                    <a:pt x="138" y="14"/>
                  </a:lnTo>
                  <a:lnTo>
                    <a:pt x="138" y="42"/>
                  </a:lnTo>
                  <a:lnTo>
                    <a:pt x="138" y="42"/>
                  </a:lnTo>
                  <a:lnTo>
                    <a:pt x="132" y="4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08" y="22"/>
                  </a:lnTo>
                  <a:lnTo>
                    <a:pt x="102" y="20"/>
                  </a:lnTo>
                  <a:lnTo>
                    <a:pt x="96" y="22"/>
                  </a:lnTo>
                  <a:lnTo>
                    <a:pt x="90" y="24"/>
                  </a:lnTo>
                  <a:lnTo>
                    <a:pt x="26" y="91"/>
                  </a:lnTo>
                  <a:lnTo>
                    <a:pt x="26" y="91"/>
                  </a:lnTo>
                  <a:lnTo>
                    <a:pt x="22" y="95"/>
                  </a:lnTo>
                  <a:lnTo>
                    <a:pt x="22" y="101"/>
                  </a:lnTo>
                  <a:lnTo>
                    <a:pt x="22" y="107"/>
                  </a:lnTo>
                  <a:lnTo>
                    <a:pt x="26" y="111"/>
                  </a:lnTo>
                  <a:lnTo>
                    <a:pt x="46" y="131"/>
                  </a:lnTo>
                  <a:lnTo>
                    <a:pt x="46" y="131"/>
                  </a:lnTo>
                  <a:lnTo>
                    <a:pt x="42" y="137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0" y="139"/>
                  </a:lnTo>
                  <a:lnTo>
                    <a:pt x="4" y="141"/>
                  </a:lnTo>
                  <a:lnTo>
                    <a:pt x="2" y="147"/>
                  </a:lnTo>
                  <a:lnTo>
                    <a:pt x="0" y="153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2" y="189"/>
                  </a:lnTo>
                  <a:lnTo>
                    <a:pt x="4" y="193"/>
                  </a:lnTo>
                  <a:lnTo>
                    <a:pt x="10" y="197"/>
                  </a:lnTo>
                  <a:lnTo>
                    <a:pt x="16" y="197"/>
                  </a:lnTo>
                  <a:lnTo>
                    <a:pt x="16" y="197"/>
                  </a:lnTo>
                  <a:lnTo>
                    <a:pt x="22" y="197"/>
                  </a:lnTo>
                  <a:lnTo>
                    <a:pt x="26" y="193"/>
                  </a:lnTo>
                  <a:lnTo>
                    <a:pt x="30" y="189"/>
                  </a:lnTo>
                  <a:lnTo>
                    <a:pt x="30" y="183"/>
                  </a:lnTo>
                  <a:lnTo>
                    <a:pt x="30" y="167"/>
                  </a:lnTo>
                  <a:lnTo>
                    <a:pt x="54" y="167"/>
                  </a:lnTo>
                  <a:lnTo>
                    <a:pt x="54" y="167"/>
                  </a:lnTo>
                  <a:lnTo>
                    <a:pt x="58" y="167"/>
                  </a:lnTo>
                  <a:lnTo>
                    <a:pt x="62" y="165"/>
                  </a:lnTo>
                  <a:lnTo>
                    <a:pt x="66" y="161"/>
                  </a:lnTo>
                  <a:lnTo>
                    <a:pt x="68" y="157"/>
                  </a:lnTo>
                  <a:lnTo>
                    <a:pt x="68" y="157"/>
                  </a:lnTo>
                  <a:lnTo>
                    <a:pt x="78" y="135"/>
                  </a:lnTo>
                  <a:lnTo>
                    <a:pt x="78" y="135"/>
                  </a:lnTo>
                  <a:lnTo>
                    <a:pt x="78" y="131"/>
                  </a:lnTo>
                  <a:lnTo>
                    <a:pt x="78" y="125"/>
                  </a:lnTo>
                  <a:lnTo>
                    <a:pt x="78" y="121"/>
                  </a:lnTo>
                  <a:lnTo>
                    <a:pt x="74" y="117"/>
                  </a:lnTo>
                  <a:lnTo>
                    <a:pt x="58" y="101"/>
                  </a:lnTo>
                  <a:lnTo>
                    <a:pt x="102" y="58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22" y="76"/>
                  </a:lnTo>
                  <a:lnTo>
                    <a:pt x="126" y="78"/>
                  </a:lnTo>
                  <a:lnTo>
                    <a:pt x="130" y="78"/>
                  </a:lnTo>
                  <a:lnTo>
                    <a:pt x="136" y="76"/>
                  </a:lnTo>
                  <a:lnTo>
                    <a:pt x="136" y="76"/>
                  </a:lnTo>
                  <a:lnTo>
                    <a:pt x="158" y="66"/>
                  </a:lnTo>
                  <a:lnTo>
                    <a:pt x="158" y="66"/>
                  </a:lnTo>
                  <a:lnTo>
                    <a:pt x="162" y="64"/>
                  </a:lnTo>
                  <a:lnTo>
                    <a:pt x="166" y="60"/>
                  </a:lnTo>
                  <a:lnTo>
                    <a:pt x="168" y="56"/>
                  </a:lnTo>
                  <a:lnTo>
                    <a:pt x="168" y="52"/>
                  </a:lnTo>
                  <a:lnTo>
                    <a:pt x="168" y="30"/>
                  </a:lnTo>
                  <a:lnTo>
                    <a:pt x="230" y="30"/>
                  </a:lnTo>
                  <a:lnTo>
                    <a:pt x="230" y="52"/>
                  </a:lnTo>
                  <a:lnTo>
                    <a:pt x="230" y="52"/>
                  </a:lnTo>
                  <a:lnTo>
                    <a:pt x="230" y="56"/>
                  </a:lnTo>
                  <a:lnTo>
                    <a:pt x="232" y="60"/>
                  </a:lnTo>
                  <a:lnTo>
                    <a:pt x="236" y="64"/>
                  </a:lnTo>
                  <a:lnTo>
                    <a:pt x="240" y="66"/>
                  </a:lnTo>
                  <a:lnTo>
                    <a:pt x="240" y="66"/>
                  </a:lnTo>
                  <a:lnTo>
                    <a:pt x="262" y="76"/>
                  </a:lnTo>
                  <a:lnTo>
                    <a:pt x="262" y="76"/>
                  </a:lnTo>
                  <a:lnTo>
                    <a:pt x="266" y="78"/>
                  </a:lnTo>
                  <a:lnTo>
                    <a:pt x="272" y="78"/>
                  </a:lnTo>
                  <a:lnTo>
                    <a:pt x="276" y="76"/>
                  </a:lnTo>
                  <a:lnTo>
                    <a:pt x="280" y="72"/>
                  </a:lnTo>
                  <a:lnTo>
                    <a:pt x="296" y="58"/>
                  </a:lnTo>
                  <a:lnTo>
                    <a:pt x="339" y="101"/>
                  </a:lnTo>
                  <a:lnTo>
                    <a:pt x="325" y="117"/>
                  </a:lnTo>
                  <a:lnTo>
                    <a:pt x="325" y="117"/>
                  </a:lnTo>
                  <a:lnTo>
                    <a:pt x="321" y="121"/>
                  </a:lnTo>
                  <a:lnTo>
                    <a:pt x="319" y="125"/>
                  </a:lnTo>
                  <a:lnTo>
                    <a:pt x="319" y="131"/>
                  </a:lnTo>
                  <a:lnTo>
                    <a:pt x="321" y="135"/>
                  </a:lnTo>
                  <a:lnTo>
                    <a:pt x="321" y="135"/>
                  </a:lnTo>
                  <a:lnTo>
                    <a:pt x="331" y="157"/>
                  </a:lnTo>
                  <a:lnTo>
                    <a:pt x="331" y="157"/>
                  </a:lnTo>
                  <a:lnTo>
                    <a:pt x="333" y="161"/>
                  </a:lnTo>
                  <a:lnTo>
                    <a:pt x="337" y="165"/>
                  </a:lnTo>
                  <a:lnTo>
                    <a:pt x="341" y="167"/>
                  </a:lnTo>
                  <a:lnTo>
                    <a:pt x="345" y="167"/>
                  </a:lnTo>
                  <a:lnTo>
                    <a:pt x="367" y="167"/>
                  </a:lnTo>
                  <a:lnTo>
                    <a:pt x="367" y="229"/>
                  </a:lnTo>
                  <a:lnTo>
                    <a:pt x="345" y="229"/>
                  </a:lnTo>
                  <a:lnTo>
                    <a:pt x="345" y="229"/>
                  </a:lnTo>
                  <a:lnTo>
                    <a:pt x="341" y="229"/>
                  </a:lnTo>
                  <a:lnTo>
                    <a:pt x="337" y="231"/>
                  </a:lnTo>
                  <a:lnTo>
                    <a:pt x="333" y="235"/>
                  </a:lnTo>
                  <a:lnTo>
                    <a:pt x="331" y="239"/>
                  </a:lnTo>
                  <a:lnTo>
                    <a:pt x="331" y="239"/>
                  </a:lnTo>
                  <a:lnTo>
                    <a:pt x="321" y="261"/>
                  </a:lnTo>
                  <a:lnTo>
                    <a:pt x="321" y="261"/>
                  </a:lnTo>
                  <a:lnTo>
                    <a:pt x="319" y="265"/>
                  </a:lnTo>
                  <a:lnTo>
                    <a:pt x="319" y="272"/>
                  </a:lnTo>
                  <a:lnTo>
                    <a:pt x="321" y="276"/>
                  </a:lnTo>
                  <a:lnTo>
                    <a:pt x="325" y="280"/>
                  </a:lnTo>
                  <a:lnTo>
                    <a:pt x="339" y="296"/>
                  </a:lnTo>
                  <a:lnTo>
                    <a:pt x="296" y="338"/>
                  </a:lnTo>
                  <a:lnTo>
                    <a:pt x="280" y="322"/>
                  </a:lnTo>
                  <a:lnTo>
                    <a:pt x="280" y="322"/>
                  </a:lnTo>
                  <a:lnTo>
                    <a:pt x="276" y="320"/>
                  </a:lnTo>
                  <a:lnTo>
                    <a:pt x="272" y="318"/>
                  </a:lnTo>
                  <a:lnTo>
                    <a:pt x="266" y="318"/>
                  </a:lnTo>
                  <a:lnTo>
                    <a:pt x="262" y="320"/>
                  </a:lnTo>
                  <a:lnTo>
                    <a:pt x="262" y="320"/>
                  </a:lnTo>
                  <a:lnTo>
                    <a:pt x="240" y="330"/>
                  </a:lnTo>
                  <a:lnTo>
                    <a:pt x="240" y="330"/>
                  </a:lnTo>
                  <a:lnTo>
                    <a:pt x="236" y="332"/>
                  </a:lnTo>
                  <a:lnTo>
                    <a:pt x="232" y="334"/>
                  </a:lnTo>
                  <a:lnTo>
                    <a:pt x="230" y="340"/>
                  </a:lnTo>
                  <a:lnTo>
                    <a:pt x="230" y="344"/>
                  </a:lnTo>
                  <a:lnTo>
                    <a:pt x="230" y="366"/>
                  </a:lnTo>
                  <a:lnTo>
                    <a:pt x="168" y="366"/>
                  </a:lnTo>
                  <a:lnTo>
                    <a:pt x="168" y="344"/>
                  </a:lnTo>
                  <a:lnTo>
                    <a:pt x="168" y="344"/>
                  </a:lnTo>
                  <a:lnTo>
                    <a:pt x="168" y="340"/>
                  </a:lnTo>
                  <a:lnTo>
                    <a:pt x="166" y="334"/>
                  </a:lnTo>
                  <a:lnTo>
                    <a:pt x="162" y="332"/>
                  </a:lnTo>
                  <a:lnTo>
                    <a:pt x="158" y="330"/>
                  </a:lnTo>
                  <a:lnTo>
                    <a:pt x="158" y="330"/>
                  </a:lnTo>
                  <a:lnTo>
                    <a:pt x="136" y="320"/>
                  </a:lnTo>
                  <a:lnTo>
                    <a:pt x="136" y="320"/>
                  </a:lnTo>
                  <a:lnTo>
                    <a:pt x="130" y="318"/>
                  </a:lnTo>
                  <a:lnTo>
                    <a:pt x="126" y="318"/>
                  </a:lnTo>
                  <a:lnTo>
                    <a:pt x="122" y="320"/>
                  </a:lnTo>
                  <a:lnTo>
                    <a:pt x="118" y="322"/>
                  </a:lnTo>
                  <a:lnTo>
                    <a:pt x="102" y="338"/>
                  </a:lnTo>
                  <a:lnTo>
                    <a:pt x="58" y="296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8" y="276"/>
                  </a:lnTo>
                  <a:lnTo>
                    <a:pt x="78" y="272"/>
                  </a:lnTo>
                  <a:lnTo>
                    <a:pt x="78" y="265"/>
                  </a:lnTo>
                  <a:lnTo>
                    <a:pt x="78" y="261"/>
                  </a:lnTo>
                  <a:lnTo>
                    <a:pt x="78" y="26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3846513" y="8399463"/>
              <a:ext cx="288925" cy="290513"/>
            </a:xfrm>
            <a:custGeom>
              <a:rect b="b" l="l" r="r" t="t"/>
              <a:pathLst>
                <a:path extrusionOk="0" h="183" w="182">
                  <a:moveTo>
                    <a:pt x="156" y="132"/>
                  </a:moveTo>
                  <a:lnTo>
                    <a:pt x="156" y="132"/>
                  </a:lnTo>
                  <a:lnTo>
                    <a:pt x="162" y="134"/>
                  </a:lnTo>
                  <a:lnTo>
                    <a:pt x="168" y="132"/>
                  </a:lnTo>
                  <a:lnTo>
                    <a:pt x="172" y="130"/>
                  </a:lnTo>
                  <a:lnTo>
                    <a:pt x="176" y="124"/>
                  </a:lnTo>
                  <a:lnTo>
                    <a:pt x="176" y="124"/>
                  </a:lnTo>
                  <a:lnTo>
                    <a:pt x="180" y="108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80" y="72"/>
                  </a:lnTo>
                  <a:lnTo>
                    <a:pt x="174" y="56"/>
                  </a:lnTo>
                  <a:lnTo>
                    <a:pt x="166" y="40"/>
                  </a:lnTo>
                  <a:lnTo>
                    <a:pt x="156" y="26"/>
                  </a:lnTo>
                  <a:lnTo>
                    <a:pt x="142" y="16"/>
                  </a:lnTo>
                  <a:lnTo>
                    <a:pt x="126" y="6"/>
                  </a:lnTo>
                  <a:lnTo>
                    <a:pt x="110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2"/>
                  </a:lnTo>
                  <a:lnTo>
                    <a:pt x="56" y="6"/>
                  </a:lnTo>
                  <a:lnTo>
                    <a:pt x="40" y="16"/>
                  </a:lnTo>
                  <a:lnTo>
                    <a:pt x="26" y="26"/>
                  </a:lnTo>
                  <a:lnTo>
                    <a:pt x="14" y="40"/>
                  </a:lnTo>
                  <a:lnTo>
                    <a:pt x="6" y="56"/>
                  </a:lnTo>
                  <a:lnTo>
                    <a:pt x="2" y="72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110"/>
                  </a:lnTo>
                  <a:lnTo>
                    <a:pt x="6" y="126"/>
                  </a:lnTo>
                  <a:lnTo>
                    <a:pt x="14" y="142"/>
                  </a:lnTo>
                  <a:lnTo>
                    <a:pt x="26" y="156"/>
                  </a:lnTo>
                  <a:lnTo>
                    <a:pt x="40" y="167"/>
                  </a:lnTo>
                  <a:lnTo>
                    <a:pt x="56" y="175"/>
                  </a:lnTo>
                  <a:lnTo>
                    <a:pt x="72" y="181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108" y="181"/>
                  </a:lnTo>
                  <a:lnTo>
                    <a:pt x="124" y="177"/>
                  </a:lnTo>
                  <a:lnTo>
                    <a:pt x="124" y="177"/>
                  </a:lnTo>
                  <a:lnTo>
                    <a:pt x="130" y="173"/>
                  </a:lnTo>
                  <a:lnTo>
                    <a:pt x="132" y="169"/>
                  </a:lnTo>
                  <a:lnTo>
                    <a:pt x="134" y="162"/>
                  </a:lnTo>
                  <a:lnTo>
                    <a:pt x="132" y="156"/>
                  </a:lnTo>
                  <a:lnTo>
                    <a:pt x="132" y="156"/>
                  </a:lnTo>
                  <a:lnTo>
                    <a:pt x="130" y="150"/>
                  </a:lnTo>
                  <a:lnTo>
                    <a:pt x="124" y="148"/>
                  </a:lnTo>
                  <a:lnTo>
                    <a:pt x="118" y="146"/>
                  </a:lnTo>
                  <a:lnTo>
                    <a:pt x="112" y="148"/>
                  </a:lnTo>
                  <a:lnTo>
                    <a:pt x="112" y="148"/>
                  </a:lnTo>
                  <a:lnTo>
                    <a:pt x="102" y="150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78" y="150"/>
                  </a:lnTo>
                  <a:lnTo>
                    <a:pt x="66" y="146"/>
                  </a:lnTo>
                  <a:lnTo>
                    <a:pt x="56" y="142"/>
                  </a:lnTo>
                  <a:lnTo>
                    <a:pt x="48" y="134"/>
                  </a:lnTo>
                  <a:lnTo>
                    <a:pt x="40" y="124"/>
                  </a:lnTo>
                  <a:lnTo>
                    <a:pt x="34" y="114"/>
                  </a:lnTo>
                  <a:lnTo>
                    <a:pt x="30" y="104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30" y="78"/>
                  </a:lnTo>
                  <a:lnTo>
                    <a:pt x="34" y="68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6" y="34"/>
                  </a:lnTo>
                  <a:lnTo>
                    <a:pt x="78" y="32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102" y="32"/>
                  </a:lnTo>
                  <a:lnTo>
                    <a:pt x="114" y="34"/>
                  </a:lnTo>
                  <a:lnTo>
                    <a:pt x="124" y="40"/>
                  </a:lnTo>
                  <a:lnTo>
                    <a:pt x="134" y="48"/>
                  </a:lnTo>
                  <a:lnTo>
                    <a:pt x="142" y="56"/>
                  </a:lnTo>
                  <a:lnTo>
                    <a:pt x="146" y="68"/>
                  </a:lnTo>
                  <a:lnTo>
                    <a:pt x="150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0" y="102"/>
                  </a:lnTo>
                  <a:lnTo>
                    <a:pt x="148" y="112"/>
                  </a:lnTo>
                  <a:lnTo>
                    <a:pt x="148" y="112"/>
                  </a:lnTo>
                  <a:lnTo>
                    <a:pt x="146" y="118"/>
                  </a:lnTo>
                  <a:lnTo>
                    <a:pt x="148" y="124"/>
                  </a:lnTo>
                  <a:lnTo>
                    <a:pt x="150" y="130"/>
                  </a:lnTo>
                  <a:lnTo>
                    <a:pt x="156" y="132"/>
                  </a:lnTo>
                  <a:lnTo>
                    <a:pt x="156" y="13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4378325" y="8421688"/>
              <a:ext cx="146050" cy="242888"/>
            </a:xfrm>
            <a:custGeom>
              <a:rect b="b" l="l" r="r" t="t"/>
              <a:pathLst>
                <a:path extrusionOk="0" h="153" w="92">
                  <a:moveTo>
                    <a:pt x="16" y="122"/>
                  </a:moveTo>
                  <a:lnTo>
                    <a:pt x="16" y="122"/>
                  </a:lnTo>
                  <a:lnTo>
                    <a:pt x="10" y="124"/>
                  </a:lnTo>
                  <a:lnTo>
                    <a:pt x="6" y="126"/>
                  </a:lnTo>
                  <a:lnTo>
                    <a:pt x="2" y="132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2" y="144"/>
                  </a:lnTo>
                  <a:lnTo>
                    <a:pt x="6" y="148"/>
                  </a:lnTo>
                  <a:lnTo>
                    <a:pt x="10" y="153"/>
                  </a:lnTo>
                  <a:lnTo>
                    <a:pt x="16" y="153"/>
                  </a:lnTo>
                  <a:lnTo>
                    <a:pt x="76" y="153"/>
                  </a:lnTo>
                  <a:lnTo>
                    <a:pt x="76" y="153"/>
                  </a:lnTo>
                  <a:lnTo>
                    <a:pt x="82" y="153"/>
                  </a:lnTo>
                  <a:lnTo>
                    <a:pt x="88" y="148"/>
                  </a:lnTo>
                  <a:lnTo>
                    <a:pt x="90" y="144"/>
                  </a:lnTo>
                  <a:lnTo>
                    <a:pt x="92" y="138"/>
                  </a:lnTo>
                  <a:lnTo>
                    <a:pt x="92" y="138"/>
                  </a:lnTo>
                  <a:lnTo>
                    <a:pt x="90" y="132"/>
                  </a:lnTo>
                  <a:lnTo>
                    <a:pt x="88" y="126"/>
                  </a:lnTo>
                  <a:lnTo>
                    <a:pt x="82" y="124"/>
                  </a:lnTo>
                  <a:lnTo>
                    <a:pt x="76" y="122"/>
                  </a:lnTo>
                  <a:lnTo>
                    <a:pt x="62" y="122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6" y="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16" y="62"/>
                  </a:lnTo>
                  <a:lnTo>
                    <a:pt x="22" y="60"/>
                  </a:lnTo>
                  <a:lnTo>
                    <a:pt x="26" y="58"/>
                  </a:lnTo>
                  <a:lnTo>
                    <a:pt x="32" y="52"/>
                  </a:lnTo>
                  <a:lnTo>
                    <a:pt x="32" y="122"/>
                  </a:lnTo>
                  <a:lnTo>
                    <a:pt x="16" y="12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4670425" y="8421688"/>
              <a:ext cx="341312" cy="50800"/>
            </a:xfrm>
            <a:custGeom>
              <a:rect b="b" l="l" r="r" t="t"/>
              <a:pathLst>
                <a:path extrusionOk="0" h="32" w="215">
                  <a:moveTo>
                    <a:pt x="199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4" y="32"/>
                  </a:lnTo>
                  <a:lnTo>
                    <a:pt x="199" y="32"/>
                  </a:lnTo>
                  <a:lnTo>
                    <a:pt x="199" y="32"/>
                  </a:lnTo>
                  <a:lnTo>
                    <a:pt x="205" y="30"/>
                  </a:lnTo>
                  <a:lnTo>
                    <a:pt x="209" y="26"/>
                  </a:lnTo>
                  <a:lnTo>
                    <a:pt x="213" y="22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3" y="10"/>
                  </a:lnTo>
                  <a:lnTo>
                    <a:pt x="209" y="6"/>
                  </a:lnTo>
                  <a:lnTo>
                    <a:pt x="205" y="2"/>
                  </a:lnTo>
                  <a:lnTo>
                    <a:pt x="199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4549775" y="8520113"/>
              <a:ext cx="461962" cy="47625"/>
            </a:xfrm>
            <a:custGeom>
              <a:rect b="b" l="l" r="r" t="t"/>
              <a:pathLst>
                <a:path extrusionOk="0" h="30" w="291">
                  <a:moveTo>
                    <a:pt x="275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275" y="30"/>
                  </a:lnTo>
                  <a:lnTo>
                    <a:pt x="275" y="30"/>
                  </a:lnTo>
                  <a:lnTo>
                    <a:pt x="281" y="28"/>
                  </a:lnTo>
                  <a:lnTo>
                    <a:pt x="285" y="26"/>
                  </a:lnTo>
                  <a:lnTo>
                    <a:pt x="289" y="20"/>
                  </a:lnTo>
                  <a:lnTo>
                    <a:pt x="291" y="14"/>
                  </a:lnTo>
                  <a:lnTo>
                    <a:pt x="291" y="14"/>
                  </a:lnTo>
                  <a:lnTo>
                    <a:pt x="289" y="8"/>
                  </a:lnTo>
                  <a:lnTo>
                    <a:pt x="285" y="4"/>
                  </a:lnTo>
                  <a:lnTo>
                    <a:pt x="281" y="0"/>
                  </a:lnTo>
                  <a:lnTo>
                    <a:pt x="275" y="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4597400" y="8615363"/>
              <a:ext cx="414337" cy="49213"/>
            </a:xfrm>
            <a:custGeom>
              <a:rect b="b" l="l" r="r" t="t"/>
              <a:pathLst>
                <a:path extrusionOk="0" h="31" w="261">
                  <a:moveTo>
                    <a:pt x="245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6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45" y="31"/>
                  </a:lnTo>
                  <a:lnTo>
                    <a:pt x="245" y="31"/>
                  </a:lnTo>
                  <a:lnTo>
                    <a:pt x="251" y="31"/>
                  </a:lnTo>
                  <a:lnTo>
                    <a:pt x="255" y="26"/>
                  </a:lnTo>
                  <a:lnTo>
                    <a:pt x="259" y="22"/>
                  </a:lnTo>
                  <a:lnTo>
                    <a:pt x="261" y="16"/>
                  </a:lnTo>
                  <a:lnTo>
                    <a:pt x="261" y="16"/>
                  </a:lnTo>
                  <a:lnTo>
                    <a:pt x="259" y="10"/>
                  </a:lnTo>
                  <a:lnTo>
                    <a:pt x="255" y="4"/>
                  </a:lnTo>
                  <a:lnTo>
                    <a:pt x="251" y="2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4840288" y="8810625"/>
              <a:ext cx="193675" cy="315913"/>
            </a:xfrm>
            <a:custGeom>
              <a:rect b="b" l="l" r="r" t="t"/>
              <a:pathLst>
                <a:path extrusionOk="0" h="199" w="122">
                  <a:moveTo>
                    <a:pt x="56" y="113"/>
                  </a:moveTo>
                  <a:lnTo>
                    <a:pt x="56" y="113"/>
                  </a:lnTo>
                  <a:lnTo>
                    <a:pt x="52" y="109"/>
                  </a:lnTo>
                  <a:lnTo>
                    <a:pt x="46" y="107"/>
                  </a:lnTo>
                  <a:lnTo>
                    <a:pt x="40" y="109"/>
                  </a:lnTo>
                  <a:lnTo>
                    <a:pt x="36" y="113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2" y="147"/>
                  </a:lnTo>
                  <a:lnTo>
                    <a:pt x="0" y="153"/>
                  </a:lnTo>
                  <a:lnTo>
                    <a:pt x="2" y="159"/>
                  </a:lnTo>
                  <a:lnTo>
                    <a:pt x="4" y="165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40" y="197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52" y="197"/>
                  </a:lnTo>
                  <a:lnTo>
                    <a:pt x="56" y="195"/>
                  </a:lnTo>
                  <a:lnTo>
                    <a:pt x="56" y="195"/>
                  </a:lnTo>
                  <a:lnTo>
                    <a:pt x="60" y="189"/>
                  </a:lnTo>
                  <a:lnTo>
                    <a:pt x="62" y="183"/>
                  </a:lnTo>
                  <a:lnTo>
                    <a:pt x="60" y="177"/>
                  </a:lnTo>
                  <a:lnTo>
                    <a:pt x="56" y="173"/>
                  </a:lnTo>
                  <a:lnTo>
                    <a:pt x="52" y="169"/>
                  </a:lnTo>
                  <a:lnTo>
                    <a:pt x="108" y="169"/>
                  </a:lnTo>
                  <a:lnTo>
                    <a:pt x="108" y="169"/>
                  </a:lnTo>
                  <a:lnTo>
                    <a:pt x="112" y="167"/>
                  </a:lnTo>
                  <a:lnTo>
                    <a:pt x="118" y="165"/>
                  </a:lnTo>
                  <a:lnTo>
                    <a:pt x="122" y="159"/>
                  </a:lnTo>
                  <a:lnTo>
                    <a:pt x="122" y="153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0"/>
                  </a:lnTo>
                  <a:lnTo>
                    <a:pt x="118" y="4"/>
                  </a:lnTo>
                  <a:lnTo>
                    <a:pt x="112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2" y="2"/>
                  </a:lnTo>
                  <a:lnTo>
                    <a:pt x="96" y="4"/>
                  </a:lnTo>
                  <a:lnTo>
                    <a:pt x="92" y="10"/>
                  </a:lnTo>
                  <a:lnTo>
                    <a:pt x="92" y="16"/>
                  </a:lnTo>
                  <a:lnTo>
                    <a:pt x="92" y="139"/>
                  </a:lnTo>
                  <a:lnTo>
                    <a:pt x="52" y="139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60" y="129"/>
                  </a:lnTo>
                  <a:lnTo>
                    <a:pt x="62" y="123"/>
                  </a:lnTo>
                  <a:lnTo>
                    <a:pt x="60" y="117"/>
                  </a:lnTo>
                  <a:lnTo>
                    <a:pt x="56" y="113"/>
                  </a:lnTo>
                  <a:lnTo>
                    <a:pt x="56" y="1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3675063" y="9078913"/>
              <a:ext cx="339725" cy="485775"/>
            </a:xfrm>
            <a:custGeom>
              <a:rect b="b" l="l" r="r" t="t"/>
              <a:pathLst>
                <a:path extrusionOk="0" h="306" w="214">
                  <a:moveTo>
                    <a:pt x="178" y="217"/>
                  </a:moveTo>
                  <a:lnTo>
                    <a:pt x="178" y="217"/>
                  </a:lnTo>
                  <a:lnTo>
                    <a:pt x="174" y="215"/>
                  </a:lnTo>
                  <a:lnTo>
                    <a:pt x="168" y="213"/>
                  </a:lnTo>
                  <a:lnTo>
                    <a:pt x="162" y="215"/>
                  </a:lnTo>
                  <a:lnTo>
                    <a:pt x="158" y="217"/>
                  </a:lnTo>
                  <a:lnTo>
                    <a:pt x="158" y="217"/>
                  </a:lnTo>
                  <a:lnTo>
                    <a:pt x="154" y="223"/>
                  </a:lnTo>
                  <a:lnTo>
                    <a:pt x="152" y="229"/>
                  </a:lnTo>
                  <a:lnTo>
                    <a:pt x="154" y="235"/>
                  </a:lnTo>
                  <a:lnTo>
                    <a:pt x="158" y="239"/>
                  </a:lnTo>
                  <a:lnTo>
                    <a:pt x="162" y="243"/>
                  </a:lnTo>
                  <a:lnTo>
                    <a:pt x="30" y="243"/>
                  </a:lnTo>
                  <a:lnTo>
                    <a:pt x="30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82" y="28"/>
                  </a:lnTo>
                  <a:lnTo>
                    <a:pt x="88" y="26"/>
                  </a:lnTo>
                  <a:lnTo>
                    <a:pt x="90" y="20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0" y="8"/>
                  </a:lnTo>
                  <a:lnTo>
                    <a:pt x="88" y="4"/>
                  </a:lnTo>
                  <a:lnTo>
                    <a:pt x="82" y="0"/>
                  </a:lnTo>
                  <a:lnTo>
                    <a:pt x="7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2" y="265"/>
                  </a:lnTo>
                  <a:lnTo>
                    <a:pt x="4" y="269"/>
                  </a:lnTo>
                  <a:lnTo>
                    <a:pt x="10" y="273"/>
                  </a:lnTo>
                  <a:lnTo>
                    <a:pt x="16" y="275"/>
                  </a:lnTo>
                  <a:lnTo>
                    <a:pt x="162" y="275"/>
                  </a:lnTo>
                  <a:lnTo>
                    <a:pt x="158" y="279"/>
                  </a:lnTo>
                  <a:lnTo>
                    <a:pt x="158" y="279"/>
                  </a:lnTo>
                  <a:lnTo>
                    <a:pt x="154" y="283"/>
                  </a:lnTo>
                  <a:lnTo>
                    <a:pt x="152" y="289"/>
                  </a:lnTo>
                  <a:lnTo>
                    <a:pt x="154" y="296"/>
                  </a:lnTo>
                  <a:lnTo>
                    <a:pt x="158" y="302"/>
                  </a:lnTo>
                  <a:lnTo>
                    <a:pt x="158" y="302"/>
                  </a:lnTo>
                  <a:lnTo>
                    <a:pt x="162" y="304"/>
                  </a:lnTo>
                  <a:lnTo>
                    <a:pt x="168" y="306"/>
                  </a:lnTo>
                  <a:lnTo>
                    <a:pt x="168" y="306"/>
                  </a:lnTo>
                  <a:lnTo>
                    <a:pt x="174" y="304"/>
                  </a:lnTo>
                  <a:lnTo>
                    <a:pt x="178" y="302"/>
                  </a:lnTo>
                  <a:lnTo>
                    <a:pt x="210" y="269"/>
                  </a:lnTo>
                  <a:lnTo>
                    <a:pt x="210" y="269"/>
                  </a:lnTo>
                  <a:lnTo>
                    <a:pt x="212" y="265"/>
                  </a:lnTo>
                  <a:lnTo>
                    <a:pt x="214" y="259"/>
                  </a:lnTo>
                  <a:lnTo>
                    <a:pt x="212" y="253"/>
                  </a:lnTo>
                  <a:lnTo>
                    <a:pt x="210" y="249"/>
                  </a:lnTo>
                  <a:lnTo>
                    <a:pt x="178" y="21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3989388" y="9005888"/>
              <a:ext cx="146050" cy="241300"/>
            </a:xfrm>
            <a:custGeom>
              <a:rect b="b" l="l" r="r" t="t"/>
              <a:pathLst>
                <a:path extrusionOk="0" h="152" w="92">
                  <a:moveTo>
                    <a:pt x="92" y="46"/>
                  </a:moveTo>
                  <a:lnTo>
                    <a:pt x="92" y="46"/>
                  </a:lnTo>
                  <a:lnTo>
                    <a:pt x="92" y="36"/>
                  </a:lnTo>
                  <a:lnTo>
                    <a:pt x="88" y="28"/>
                  </a:lnTo>
                  <a:lnTo>
                    <a:pt x="84" y="20"/>
                  </a:lnTo>
                  <a:lnTo>
                    <a:pt x="78" y="14"/>
                  </a:lnTo>
                  <a:lnTo>
                    <a:pt x="72" y="8"/>
                  </a:lnTo>
                  <a:lnTo>
                    <a:pt x="64" y="4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6" y="56"/>
                  </a:lnTo>
                  <a:lnTo>
                    <a:pt x="10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60"/>
                  </a:lnTo>
                  <a:lnTo>
                    <a:pt x="26" y="56"/>
                  </a:lnTo>
                  <a:lnTo>
                    <a:pt x="30" y="52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0" y="32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2" y="32"/>
                  </a:lnTo>
                  <a:lnTo>
                    <a:pt x="56" y="34"/>
                  </a:lnTo>
                  <a:lnTo>
                    <a:pt x="60" y="38"/>
                  </a:lnTo>
                  <a:lnTo>
                    <a:pt x="62" y="42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0" y="136"/>
                  </a:lnTo>
                  <a:lnTo>
                    <a:pt x="2" y="144"/>
                  </a:lnTo>
                  <a:lnTo>
                    <a:pt x="2" y="144"/>
                  </a:lnTo>
                  <a:lnTo>
                    <a:pt x="8" y="150"/>
                  </a:lnTo>
                  <a:lnTo>
                    <a:pt x="16" y="152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82" y="150"/>
                  </a:lnTo>
                  <a:lnTo>
                    <a:pt x="88" y="148"/>
                  </a:lnTo>
                  <a:lnTo>
                    <a:pt x="90" y="142"/>
                  </a:lnTo>
                  <a:lnTo>
                    <a:pt x="92" y="136"/>
                  </a:lnTo>
                  <a:lnTo>
                    <a:pt x="92" y="136"/>
                  </a:lnTo>
                  <a:lnTo>
                    <a:pt x="90" y="130"/>
                  </a:lnTo>
                  <a:lnTo>
                    <a:pt x="88" y="126"/>
                  </a:lnTo>
                  <a:lnTo>
                    <a:pt x="82" y="122"/>
                  </a:lnTo>
                  <a:lnTo>
                    <a:pt x="76" y="122"/>
                  </a:lnTo>
                  <a:lnTo>
                    <a:pt x="44" y="122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2" y="50"/>
                  </a:lnTo>
                  <a:lnTo>
                    <a:pt x="92" y="46"/>
                  </a:lnTo>
                  <a:lnTo>
                    <a:pt x="92" y="4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4330700" y="9031288"/>
              <a:ext cx="339725" cy="47625"/>
            </a:xfrm>
            <a:custGeom>
              <a:rect b="b" l="l" r="r" t="t"/>
              <a:pathLst>
                <a:path extrusionOk="0" h="30" w="214">
                  <a:moveTo>
                    <a:pt x="198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6"/>
                  </a:lnTo>
                  <a:lnTo>
                    <a:pt x="10" y="28"/>
                  </a:lnTo>
                  <a:lnTo>
                    <a:pt x="16" y="30"/>
                  </a:lnTo>
                  <a:lnTo>
                    <a:pt x="198" y="30"/>
                  </a:lnTo>
                  <a:lnTo>
                    <a:pt x="198" y="30"/>
                  </a:lnTo>
                  <a:lnTo>
                    <a:pt x="204" y="28"/>
                  </a:lnTo>
                  <a:lnTo>
                    <a:pt x="210" y="26"/>
                  </a:lnTo>
                  <a:lnTo>
                    <a:pt x="212" y="20"/>
                  </a:lnTo>
                  <a:lnTo>
                    <a:pt x="214" y="14"/>
                  </a:lnTo>
                  <a:lnTo>
                    <a:pt x="214" y="14"/>
                  </a:lnTo>
                  <a:lnTo>
                    <a:pt x="212" y="8"/>
                  </a:lnTo>
                  <a:lnTo>
                    <a:pt x="210" y="4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4210050" y="9126538"/>
              <a:ext cx="460375" cy="47625"/>
            </a:xfrm>
            <a:custGeom>
              <a:rect b="b" l="l" r="r" t="t"/>
              <a:pathLst>
                <a:path extrusionOk="0" h="30" w="290">
                  <a:moveTo>
                    <a:pt x="274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6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80" y="30"/>
                  </a:lnTo>
                  <a:lnTo>
                    <a:pt x="286" y="26"/>
                  </a:lnTo>
                  <a:lnTo>
                    <a:pt x="288" y="22"/>
                  </a:lnTo>
                  <a:lnTo>
                    <a:pt x="290" y="16"/>
                  </a:lnTo>
                  <a:lnTo>
                    <a:pt x="290" y="16"/>
                  </a:lnTo>
                  <a:lnTo>
                    <a:pt x="288" y="10"/>
                  </a:lnTo>
                  <a:lnTo>
                    <a:pt x="286" y="4"/>
                  </a:lnTo>
                  <a:lnTo>
                    <a:pt x="280" y="2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4330700" y="9344025"/>
              <a:ext cx="146050" cy="242888"/>
            </a:xfrm>
            <a:custGeom>
              <a:rect b="b" l="l" r="r" t="t"/>
              <a:pathLst>
                <a:path extrusionOk="0" h="153" w="92">
                  <a:moveTo>
                    <a:pt x="46" y="0"/>
                  </a:moveTo>
                  <a:lnTo>
                    <a:pt x="46" y="0"/>
                  </a:lnTo>
                  <a:lnTo>
                    <a:pt x="36" y="2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4" y="58"/>
                  </a:lnTo>
                  <a:lnTo>
                    <a:pt x="10" y="60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22" y="60"/>
                  </a:lnTo>
                  <a:lnTo>
                    <a:pt x="26" y="58"/>
                  </a:lnTo>
                  <a:lnTo>
                    <a:pt x="30" y="52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6" y="36"/>
                  </a:lnTo>
                  <a:lnTo>
                    <a:pt x="40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52" y="32"/>
                  </a:lnTo>
                  <a:lnTo>
                    <a:pt x="56" y="36"/>
                  </a:lnTo>
                  <a:lnTo>
                    <a:pt x="60" y="40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0" y="52"/>
                  </a:lnTo>
                  <a:lnTo>
                    <a:pt x="56" y="58"/>
                  </a:lnTo>
                  <a:lnTo>
                    <a:pt x="52" y="60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40" y="62"/>
                  </a:lnTo>
                  <a:lnTo>
                    <a:pt x="36" y="66"/>
                  </a:lnTo>
                  <a:lnTo>
                    <a:pt x="32" y="70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2" y="82"/>
                  </a:lnTo>
                  <a:lnTo>
                    <a:pt x="36" y="88"/>
                  </a:lnTo>
                  <a:lnTo>
                    <a:pt x="40" y="90"/>
                  </a:lnTo>
                  <a:lnTo>
                    <a:pt x="46" y="92"/>
                  </a:lnTo>
                  <a:lnTo>
                    <a:pt x="46" y="92"/>
                  </a:lnTo>
                  <a:lnTo>
                    <a:pt x="52" y="94"/>
                  </a:lnTo>
                  <a:lnTo>
                    <a:pt x="56" y="96"/>
                  </a:lnTo>
                  <a:lnTo>
                    <a:pt x="60" y="102"/>
                  </a:lnTo>
                  <a:lnTo>
                    <a:pt x="62" y="108"/>
                  </a:lnTo>
                  <a:lnTo>
                    <a:pt x="62" y="108"/>
                  </a:lnTo>
                  <a:lnTo>
                    <a:pt x="60" y="114"/>
                  </a:lnTo>
                  <a:lnTo>
                    <a:pt x="56" y="118"/>
                  </a:lnTo>
                  <a:lnTo>
                    <a:pt x="52" y="122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40" y="122"/>
                  </a:lnTo>
                  <a:lnTo>
                    <a:pt x="36" y="118"/>
                  </a:lnTo>
                  <a:lnTo>
                    <a:pt x="32" y="114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2"/>
                  </a:lnTo>
                  <a:lnTo>
                    <a:pt x="26" y="96"/>
                  </a:lnTo>
                  <a:lnTo>
                    <a:pt x="22" y="94"/>
                  </a:lnTo>
                  <a:lnTo>
                    <a:pt x="16" y="92"/>
                  </a:lnTo>
                  <a:lnTo>
                    <a:pt x="16" y="92"/>
                  </a:lnTo>
                  <a:lnTo>
                    <a:pt x="10" y="94"/>
                  </a:lnTo>
                  <a:lnTo>
                    <a:pt x="4" y="96"/>
                  </a:lnTo>
                  <a:lnTo>
                    <a:pt x="2" y="102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16"/>
                  </a:lnTo>
                  <a:lnTo>
                    <a:pt x="4" y="126"/>
                  </a:lnTo>
                  <a:lnTo>
                    <a:pt x="8" y="133"/>
                  </a:lnTo>
                  <a:lnTo>
                    <a:pt x="14" y="141"/>
                  </a:lnTo>
                  <a:lnTo>
                    <a:pt x="20" y="147"/>
                  </a:lnTo>
                  <a:lnTo>
                    <a:pt x="28" y="151"/>
                  </a:lnTo>
                  <a:lnTo>
                    <a:pt x="36" y="153"/>
                  </a:lnTo>
                  <a:lnTo>
                    <a:pt x="46" y="153"/>
                  </a:lnTo>
                  <a:lnTo>
                    <a:pt x="46" y="153"/>
                  </a:lnTo>
                  <a:lnTo>
                    <a:pt x="56" y="153"/>
                  </a:lnTo>
                  <a:lnTo>
                    <a:pt x="64" y="151"/>
                  </a:lnTo>
                  <a:lnTo>
                    <a:pt x="72" y="147"/>
                  </a:lnTo>
                  <a:lnTo>
                    <a:pt x="78" y="141"/>
                  </a:lnTo>
                  <a:lnTo>
                    <a:pt x="84" y="133"/>
                  </a:lnTo>
                  <a:lnTo>
                    <a:pt x="88" y="126"/>
                  </a:lnTo>
                  <a:lnTo>
                    <a:pt x="90" y="116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0" y="98"/>
                  </a:lnTo>
                  <a:lnTo>
                    <a:pt x="88" y="90"/>
                  </a:lnTo>
                  <a:lnTo>
                    <a:pt x="84" y="84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4" y="70"/>
                  </a:lnTo>
                  <a:lnTo>
                    <a:pt x="88" y="64"/>
                  </a:lnTo>
                  <a:lnTo>
                    <a:pt x="90" y="54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0" y="38"/>
                  </a:lnTo>
                  <a:lnTo>
                    <a:pt x="88" y="28"/>
                  </a:lnTo>
                  <a:lnTo>
                    <a:pt x="84" y="20"/>
                  </a:lnTo>
                  <a:lnTo>
                    <a:pt x="78" y="14"/>
                  </a:lnTo>
                  <a:lnTo>
                    <a:pt x="72" y="8"/>
                  </a:lnTo>
                  <a:lnTo>
                    <a:pt x="64" y="4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4645025" y="9344025"/>
              <a:ext cx="341312" cy="50800"/>
            </a:xfrm>
            <a:custGeom>
              <a:rect b="b" l="l" r="r" t="t"/>
              <a:pathLst>
                <a:path extrusionOk="0" h="32" w="215">
                  <a:moveTo>
                    <a:pt x="199" y="32"/>
                  </a:moveTo>
                  <a:lnTo>
                    <a:pt x="199" y="32"/>
                  </a:lnTo>
                  <a:lnTo>
                    <a:pt x="205" y="30"/>
                  </a:lnTo>
                  <a:lnTo>
                    <a:pt x="211" y="26"/>
                  </a:lnTo>
                  <a:lnTo>
                    <a:pt x="213" y="22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3" y="10"/>
                  </a:lnTo>
                  <a:lnTo>
                    <a:pt x="211" y="6"/>
                  </a:lnTo>
                  <a:lnTo>
                    <a:pt x="205" y="2"/>
                  </a:lnTo>
                  <a:lnTo>
                    <a:pt x="199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6"/>
                  </a:lnTo>
                  <a:lnTo>
                    <a:pt x="10" y="30"/>
                  </a:lnTo>
                  <a:lnTo>
                    <a:pt x="16" y="32"/>
                  </a:lnTo>
                  <a:lnTo>
                    <a:pt x="199" y="3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4549775" y="9442450"/>
              <a:ext cx="436562" cy="47625"/>
            </a:xfrm>
            <a:custGeom>
              <a:rect b="b" l="l" r="r" t="t"/>
              <a:pathLst>
                <a:path extrusionOk="0" h="30" w="275">
                  <a:moveTo>
                    <a:pt x="0" y="14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259" y="30"/>
                  </a:lnTo>
                  <a:lnTo>
                    <a:pt x="259" y="30"/>
                  </a:lnTo>
                  <a:lnTo>
                    <a:pt x="265" y="28"/>
                  </a:lnTo>
                  <a:lnTo>
                    <a:pt x="271" y="26"/>
                  </a:lnTo>
                  <a:lnTo>
                    <a:pt x="273" y="20"/>
                  </a:lnTo>
                  <a:lnTo>
                    <a:pt x="275" y="14"/>
                  </a:lnTo>
                  <a:lnTo>
                    <a:pt x="275" y="14"/>
                  </a:lnTo>
                  <a:lnTo>
                    <a:pt x="273" y="8"/>
                  </a:lnTo>
                  <a:lnTo>
                    <a:pt x="271" y="4"/>
                  </a:lnTo>
                  <a:lnTo>
                    <a:pt x="265" y="0"/>
                  </a:lnTo>
                  <a:lnTo>
                    <a:pt x="25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4549775" y="9537700"/>
              <a:ext cx="436562" cy="49213"/>
            </a:xfrm>
            <a:custGeom>
              <a:rect b="b" l="l" r="r" t="t"/>
              <a:pathLst>
                <a:path extrusionOk="0" h="31" w="275">
                  <a:moveTo>
                    <a:pt x="14" y="31"/>
                  </a:moveTo>
                  <a:lnTo>
                    <a:pt x="259" y="31"/>
                  </a:lnTo>
                  <a:lnTo>
                    <a:pt x="259" y="31"/>
                  </a:lnTo>
                  <a:lnTo>
                    <a:pt x="265" y="31"/>
                  </a:lnTo>
                  <a:lnTo>
                    <a:pt x="271" y="27"/>
                  </a:lnTo>
                  <a:lnTo>
                    <a:pt x="273" y="23"/>
                  </a:lnTo>
                  <a:lnTo>
                    <a:pt x="275" y="17"/>
                  </a:lnTo>
                  <a:lnTo>
                    <a:pt x="275" y="17"/>
                  </a:lnTo>
                  <a:lnTo>
                    <a:pt x="273" y="11"/>
                  </a:lnTo>
                  <a:lnTo>
                    <a:pt x="271" y="4"/>
                  </a:lnTo>
                  <a:lnTo>
                    <a:pt x="265" y="2"/>
                  </a:lnTo>
                  <a:lnTo>
                    <a:pt x="25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4" y="27"/>
                  </a:lnTo>
                  <a:lnTo>
                    <a:pt x="8" y="31"/>
                  </a:lnTo>
                  <a:lnTo>
                    <a:pt x="14" y="31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 Slide">
  <p:cSld name="2_Blank Slid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0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6" name="Google Shape;106;p10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7" name="Google Shape;10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0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09" name="Google Shape;10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0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" name="Google Shape;111;p10"/>
          <p:cNvGrpSpPr/>
          <p:nvPr/>
        </p:nvGrpSpPr>
        <p:grpSpPr>
          <a:xfrm>
            <a:off x="22367143" y="12116199"/>
            <a:ext cx="976864" cy="913946"/>
            <a:chOff x="6300788" y="8277225"/>
            <a:chExt cx="1454150" cy="1360488"/>
          </a:xfrm>
        </p:grpSpPr>
        <p:sp>
          <p:nvSpPr>
            <p:cNvPr id="112" name="Google Shape;112;p10"/>
            <p:cNvSpPr/>
            <p:nvPr/>
          </p:nvSpPr>
          <p:spPr>
            <a:xfrm>
              <a:off x="6300788" y="8277225"/>
              <a:ext cx="1454150" cy="931863"/>
            </a:xfrm>
            <a:custGeom>
              <a:rect b="b" l="l" r="r" t="t"/>
              <a:pathLst>
                <a:path extrusionOk="0" h="587" w="916">
                  <a:moveTo>
                    <a:pt x="661" y="4"/>
                  </a:moveTo>
                  <a:lnTo>
                    <a:pt x="661" y="4"/>
                  </a:lnTo>
                  <a:lnTo>
                    <a:pt x="631" y="6"/>
                  </a:lnTo>
                  <a:lnTo>
                    <a:pt x="601" y="10"/>
                  </a:lnTo>
                  <a:lnTo>
                    <a:pt x="573" y="18"/>
                  </a:lnTo>
                  <a:lnTo>
                    <a:pt x="547" y="30"/>
                  </a:lnTo>
                  <a:lnTo>
                    <a:pt x="521" y="44"/>
                  </a:lnTo>
                  <a:lnTo>
                    <a:pt x="497" y="61"/>
                  </a:lnTo>
                  <a:lnTo>
                    <a:pt x="477" y="81"/>
                  </a:lnTo>
                  <a:lnTo>
                    <a:pt x="457" y="103"/>
                  </a:lnTo>
                  <a:lnTo>
                    <a:pt x="457" y="103"/>
                  </a:lnTo>
                  <a:lnTo>
                    <a:pt x="439" y="81"/>
                  </a:lnTo>
                  <a:lnTo>
                    <a:pt x="417" y="61"/>
                  </a:lnTo>
                  <a:lnTo>
                    <a:pt x="393" y="42"/>
                  </a:lnTo>
                  <a:lnTo>
                    <a:pt x="369" y="28"/>
                  </a:lnTo>
                  <a:lnTo>
                    <a:pt x="341" y="16"/>
                  </a:lnTo>
                  <a:lnTo>
                    <a:pt x="313" y="6"/>
                  </a:lnTo>
                  <a:lnTo>
                    <a:pt x="284" y="2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28" y="0"/>
                  </a:lnTo>
                  <a:lnTo>
                    <a:pt x="202" y="4"/>
                  </a:lnTo>
                  <a:lnTo>
                    <a:pt x="178" y="12"/>
                  </a:lnTo>
                  <a:lnTo>
                    <a:pt x="156" y="20"/>
                  </a:lnTo>
                  <a:lnTo>
                    <a:pt x="134" y="32"/>
                  </a:lnTo>
                  <a:lnTo>
                    <a:pt x="112" y="44"/>
                  </a:lnTo>
                  <a:lnTo>
                    <a:pt x="92" y="61"/>
                  </a:lnTo>
                  <a:lnTo>
                    <a:pt x="74" y="77"/>
                  </a:lnTo>
                  <a:lnTo>
                    <a:pt x="58" y="97"/>
                  </a:lnTo>
                  <a:lnTo>
                    <a:pt x="44" y="117"/>
                  </a:lnTo>
                  <a:lnTo>
                    <a:pt x="30" y="139"/>
                  </a:lnTo>
                  <a:lnTo>
                    <a:pt x="20" y="161"/>
                  </a:lnTo>
                  <a:lnTo>
                    <a:pt x="12" y="185"/>
                  </a:lnTo>
                  <a:lnTo>
                    <a:pt x="4" y="209"/>
                  </a:lnTo>
                  <a:lnTo>
                    <a:pt x="0" y="235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0" y="286"/>
                  </a:lnTo>
                  <a:lnTo>
                    <a:pt x="4" y="308"/>
                  </a:lnTo>
                  <a:lnTo>
                    <a:pt x="8" y="328"/>
                  </a:lnTo>
                  <a:lnTo>
                    <a:pt x="16" y="348"/>
                  </a:lnTo>
                  <a:lnTo>
                    <a:pt x="24" y="368"/>
                  </a:lnTo>
                  <a:lnTo>
                    <a:pt x="34" y="388"/>
                  </a:lnTo>
                  <a:lnTo>
                    <a:pt x="58" y="431"/>
                  </a:lnTo>
                  <a:lnTo>
                    <a:pt x="58" y="431"/>
                  </a:lnTo>
                  <a:lnTo>
                    <a:pt x="64" y="439"/>
                  </a:lnTo>
                  <a:lnTo>
                    <a:pt x="126" y="507"/>
                  </a:lnTo>
                  <a:lnTo>
                    <a:pt x="306" y="507"/>
                  </a:lnTo>
                  <a:lnTo>
                    <a:pt x="373" y="256"/>
                  </a:lnTo>
                  <a:lnTo>
                    <a:pt x="373" y="256"/>
                  </a:lnTo>
                  <a:lnTo>
                    <a:pt x="377" y="248"/>
                  </a:lnTo>
                  <a:lnTo>
                    <a:pt x="383" y="239"/>
                  </a:lnTo>
                  <a:lnTo>
                    <a:pt x="393" y="235"/>
                  </a:lnTo>
                  <a:lnTo>
                    <a:pt x="401" y="233"/>
                  </a:lnTo>
                  <a:lnTo>
                    <a:pt x="401" y="233"/>
                  </a:lnTo>
                  <a:lnTo>
                    <a:pt x="411" y="235"/>
                  </a:lnTo>
                  <a:lnTo>
                    <a:pt x="421" y="242"/>
                  </a:lnTo>
                  <a:lnTo>
                    <a:pt x="427" y="250"/>
                  </a:lnTo>
                  <a:lnTo>
                    <a:pt x="431" y="258"/>
                  </a:lnTo>
                  <a:lnTo>
                    <a:pt x="491" y="587"/>
                  </a:lnTo>
                  <a:lnTo>
                    <a:pt x="525" y="523"/>
                  </a:lnTo>
                  <a:lnTo>
                    <a:pt x="525" y="523"/>
                  </a:lnTo>
                  <a:lnTo>
                    <a:pt x="529" y="517"/>
                  </a:lnTo>
                  <a:lnTo>
                    <a:pt x="535" y="511"/>
                  </a:lnTo>
                  <a:lnTo>
                    <a:pt x="543" y="509"/>
                  </a:lnTo>
                  <a:lnTo>
                    <a:pt x="551" y="507"/>
                  </a:lnTo>
                  <a:lnTo>
                    <a:pt x="790" y="507"/>
                  </a:lnTo>
                  <a:lnTo>
                    <a:pt x="852" y="439"/>
                  </a:lnTo>
                  <a:lnTo>
                    <a:pt x="852" y="439"/>
                  </a:lnTo>
                  <a:lnTo>
                    <a:pt x="858" y="431"/>
                  </a:lnTo>
                  <a:lnTo>
                    <a:pt x="858" y="431"/>
                  </a:lnTo>
                  <a:lnTo>
                    <a:pt x="880" y="390"/>
                  </a:lnTo>
                  <a:lnTo>
                    <a:pt x="890" y="370"/>
                  </a:lnTo>
                  <a:lnTo>
                    <a:pt x="900" y="348"/>
                  </a:lnTo>
                  <a:lnTo>
                    <a:pt x="906" y="328"/>
                  </a:lnTo>
                  <a:lnTo>
                    <a:pt x="912" y="306"/>
                  </a:lnTo>
                  <a:lnTo>
                    <a:pt x="916" y="284"/>
                  </a:lnTo>
                  <a:lnTo>
                    <a:pt x="916" y="262"/>
                  </a:lnTo>
                  <a:lnTo>
                    <a:pt x="916" y="262"/>
                  </a:lnTo>
                  <a:lnTo>
                    <a:pt x="914" y="235"/>
                  </a:lnTo>
                  <a:lnTo>
                    <a:pt x="910" y="209"/>
                  </a:lnTo>
                  <a:lnTo>
                    <a:pt x="904" y="185"/>
                  </a:lnTo>
                  <a:lnTo>
                    <a:pt x="896" y="161"/>
                  </a:lnTo>
                  <a:lnTo>
                    <a:pt x="886" y="139"/>
                  </a:lnTo>
                  <a:lnTo>
                    <a:pt x="872" y="119"/>
                  </a:lnTo>
                  <a:lnTo>
                    <a:pt x="858" y="99"/>
                  </a:lnTo>
                  <a:lnTo>
                    <a:pt x="840" y="81"/>
                  </a:lnTo>
                  <a:lnTo>
                    <a:pt x="822" y="63"/>
                  </a:lnTo>
                  <a:lnTo>
                    <a:pt x="804" y="48"/>
                  </a:lnTo>
                  <a:lnTo>
                    <a:pt x="782" y="36"/>
                  </a:lnTo>
                  <a:lnTo>
                    <a:pt x="760" y="24"/>
                  </a:lnTo>
                  <a:lnTo>
                    <a:pt x="736" y="16"/>
                  </a:lnTo>
                  <a:lnTo>
                    <a:pt x="711" y="10"/>
                  </a:lnTo>
                  <a:lnTo>
                    <a:pt x="687" y="6"/>
                  </a:lnTo>
                  <a:lnTo>
                    <a:pt x="661" y="4"/>
                  </a:lnTo>
                  <a:lnTo>
                    <a:pt x="661" y="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6586538" y="8912225"/>
              <a:ext cx="882650" cy="725488"/>
            </a:xfrm>
            <a:custGeom>
              <a:rect b="b" l="l" r="r" t="t"/>
              <a:pathLst>
                <a:path extrusionOk="0" h="457" w="556">
                  <a:moveTo>
                    <a:pt x="323" y="290"/>
                  </a:moveTo>
                  <a:lnTo>
                    <a:pt x="323" y="290"/>
                  </a:lnTo>
                  <a:lnTo>
                    <a:pt x="319" y="298"/>
                  </a:lnTo>
                  <a:lnTo>
                    <a:pt x="313" y="302"/>
                  </a:lnTo>
                  <a:lnTo>
                    <a:pt x="305" y="306"/>
                  </a:lnTo>
                  <a:lnTo>
                    <a:pt x="297" y="306"/>
                  </a:lnTo>
                  <a:lnTo>
                    <a:pt x="297" y="306"/>
                  </a:lnTo>
                  <a:lnTo>
                    <a:pt x="293" y="306"/>
                  </a:lnTo>
                  <a:lnTo>
                    <a:pt x="293" y="306"/>
                  </a:lnTo>
                  <a:lnTo>
                    <a:pt x="283" y="304"/>
                  </a:lnTo>
                  <a:lnTo>
                    <a:pt x="277" y="298"/>
                  </a:lnTo>
                  <a:lnTo>
                    <a:pt x="271" y="292"/>
                  </a:lnTo>
                  <a:lnTo>
                    <a:pt x="267" y="282"/>
                  </a:lnTo>
                  <a:lnTo>
                    <a:pt x="215" y="0"/>
                  </a:lnTo>
                  <a:lnTo>
                    <a:pt x="179" y="145"/>
                  </a:lnTo>
                  <a:lnTo>
                    <a:pt x="179" y="145"/>
                  </a:lnTo>
                  <a:lnTo>
                    <a:pt x="175" y="153"/>
                  </a:lnTo>
                  <a:lnTo>
                    <a:pt x="167" y="161"/>
                  </a:lnTo>
                  <a:lnTo>
                    <a:pt x="159" y="165"/>
                  </a:lnTo>
                  <a:lnTo>
                    <a:pt x="149" y="167"/>
                  </a:lnTo>
                  <a:lnTo>
                    <a:pt x="0" y="167"/>
                  </a:lnTo>
                  <a:lnTo>
                    <a:pt x="257" y="447"/>
                  </a:lnTo>
                  <a:lnTo>
                    <a:pt x="257" y="447"/>
                  </a:lnTo>
                  <a:lnTo>
                    <a:pt x="261" y="451"/>
                  </a:lnTo>
                  <a:lnTo>
                    <a:pt x="267" y="453"/>
                  </a:lnTo>
                  <a:lnTo>
                    <a:pt x="273" y="455"/>
                  </a:lnTo>
                  <a:lnTo>
                    <a:pt x="279" y="457"/>
                  </a:lnTo>
                  <a:lnTo>
                    <a:pt x="279" y="457"/>
                  </a:lnTo>
                  <a:lnTo>
                    <a:pt x="279" y="457"/>
                  </a:lnTo>
                  <a:lnTo>
                    <a:pt x="285" y="455"/>
                  </a:lnTo>
                  <a:lnTo>
                    <a:pt x="291" y="453"/>
                  </a:lnTo>
                  <a:lnTo>
                    <a:pt x="295" y="451"/>
                  </a:lnTo>
                  <a:lnTo>
                    <a:pt x="301" y="447"/>
                  </a:lnTo>
                  <a:lnTo>
                    <a:pt x="556" y="167"/>
                  </a:lnTo>
                  <a:lnTo>
                    <a:pt x="389" y="167"/>
                  </a:lnTo>
                  <a:lnTo>
                    <a:pt x="323" y="29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0"/>
          <p:cNvSpPr txBox="1"/>
          <p:nvPr>
            <p:ph type="title"/>
          </p:nvPr>
        </p:nvSpPr>
        <p:spPr>
          <a:xfrm>
            <a:off x="3880269" y="3111833"/>
            <a:ext cx="17137812" cy="4153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Open Sans"/>
              <a:buNone/>
            </a:pPr>
            <a:r>
              <a:rPr b="1" lang="pt-BR" sz="9000"/>
              <a:t>Nova Contabilidade Pública e suas Atualizações</a:t>
            </a:r>
            <a:endParaRPr/>
          </a:p>
        </p:txBody>
      </p:sp>
      <p:sp>
        <p:nvSpPr>
          <p:cNvPr id="328" name="Google Shape;328;p30"/>
          <p:cNvSpPr txBox="1"/>
          <p:nvPr>
            <p:ph idx="1" type="body"/>
          </p:nvPr>
        </p:nvSpPr>
        <p:spPr>
          <a:xfrm>
            <a:off x="3623094" y="6177291"/>
            <a:ext cx="17137812" cy="2175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Open Sans"/>
              <a:buNone/>
            </a:pPr>
            <a:r>
              <a:rPr b="1" lang="pt-BR" sz="5500"/>
              <a:t>EAD 30h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Open Sans"/>
              <a:buNone/>
            </a:pPr>
            <a:r>
              <a:rPr b="1" lang="pt-BR" sz="5500"/>
              <a:t>Anselmo Sebastião Botelho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Open Sans"/>
              <a:buNone/>
            </a:pPr>
            <a:r>
              <a:rPr b="1" lang="pt-BR" sz="5500"/>
              <a:t>Deybit Linderman Aniceto Costa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9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</a:pPr>
            <a:r>
              <a:rPr lang="pt-BR"/>
              <a:t>Entendendo as causas ensejadoras das necessárias mudanças na CASP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46" name="Google Shape;446;p39"/>
          <p:cNvSpPr/>
          <p:nvPr/>
        </p:nvSpPr>
        <p:spPr>
          <a:xfrm>
            <a:off x="7159055" y="4316074"/>
            <a:ext cx="14384427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Public Sector Accounting Standards </a:t>
            </a: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(IPSAS)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m relacionada" id="447" name="Google Shape;44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9975" y="4849211"/>
            <a:ext cx="9241344" cy="8847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ipsas" id="448" name="Google Shape;448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5642" y="5700410"/>
            <a:ext cx="11047840" cy="6186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0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</a:pPr>
            <a:r>
              <a:rPr lang="pt-BR"/>
              <a:t>Entendendo as causas ensejadoras das necessárias mudanças na CASP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54" name="Google Shape;454;p40"/>
          <p:cNvSpPr/>
          <p:nvPr/>
        </p:nvSpPr>
        <p:spPr>
          <a:xfrm>
            <a:off x="1170561" y="4925526"/>
            <a:ext cx="21946613" cy="6001643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que são IPSAS?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IPSAS são normas internacionais de contabilidade aplicadas ao Setor Público, desenvolvidas pela Federação Internacional de Contadores (IFAC) com o objetivo de melhorar a qualidade e a comparabilidade das informações contábeis divulgadas por entidades do setor público ao redor do mundo (CFC, 2010).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strike="noStrik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1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</a:pPr>
            <a:r>
              <a:rPr lang="pt-BR"/>
              <a:t>Entendendo as causas ensejadoras das necessárias mudanças na CASP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60" name="Google Shape;460;p41"/>
          <p:cNvSpPr/>
          <p:nvPr/>
        </p:nvSpPr>
        <p:spPr>
          <a:xfrm>
            <a:off x="749840" y="3158063"/>
            <a:ext cx="22624510" cy="852541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Objetivos conforme o IPSASB (2018):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Otimizar a transparência e o status do setor público, através da capacidade de comparação e da qualidade da informação financeira baseada no regime de competência.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Aumentar a responsabilidade dos governantes, através da informação da natureza, quantidade e forma que os recursos públicos são utilizados.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Contribuir para uma melhor informação direcionada aos tomadores de decisão das entidades do setor público.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(Diniz et al, 2015)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1"/>
          <p:cNvSpPr txBox="1"/>
          <p:nvPr>
            <p:ph type="title"/>
          </p:nvPr>
        </p:nvSpPr>
        <p:spPr>
          <a:xfrm>
            <a:off x="1676400" y="222315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Font typeface="Open Sans Light"/>
              <a:buNone/>
            </a:pPr>
            <a:r>
              <a:rPr lang="pt-BR" sz="8000"/>
              <a:t>Cronograma</a:t>
            </a:r>
            <a:endParaRPr sz="8000">
              <a:solidFill>
                <a:schemeClr val="accent2"/>
              </a:solidFill>
            </a:endParaRPr>
          </a:p>
        </p:txBody>
      </p:sp>
      <p:sp>
        <p:nvSpPr>
          <p:cNvPr id="334" name="Google Shape;334;p31"/>
          <p:cNvSpPr/>
          <p:nvPr/>
        </p:nvSpPr>
        <p:spPr>
          <a:xfrm>
            <a:off x="11369872" y="5162023"/>
            <a:ext cx="1199758" cy="11997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5" name="Google Shape;335;p31"/>
          <p:cNvCxnSpPr/>
          <p:nvPr/>
        </p:nvCxnSpPr>
        <p:spPr>
          <a:xfrm>
            <a:off x="12544229" y="5863239"/>
            <a:ext cx="1796188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6" name="Google Shape;336;p31"/>
          <p:cNvSpPr txBox="1"/>
          <p:nvPr/>
        </p:nvSpPr>
        <p:spPr>
          <a:xfrm>
            <a:off x="11474450" y="5434372"/>
            <a:ext cx="939800" cy="823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48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01</a:t>
            </a:r>
            <a:endParaRPr b="0" i="0" sz="4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37" name="Google Shape;337;p31"/>
          <p:cNvSpPr txBox="1"/>
          <p:nvPr/>
        </p:nvSpPr>
        <p:spPr>
          <a:xfrm>
            <a:off x="14470396" y="5524327"/>
            <a:ext cx="702752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8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Introdução à contabilidade aplicada</a:t>
            </a:r>
            <a:endParaRPr/>
          </a:p>
        </p:txBody>
      </p:sp>
      <p:sp>
        <p:nvSpPr>
          <p:cNvPr id="338" name="Google Shape;338;p31"/>
          <p:cNvSpPr/>
          <p:nvPr/>
        </p:nvSpPr>
        <p:spPr>
          <a:xfrm>
            <a:off x="11309742" y="6796221"/>
            <a:ext cx="1199758" cy="1199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9" name="Google Shape;339;p31"/>
          <p:cNvCxnSpPr/>
          <p:nvPr/>
        </p:nvCxnSpPr>
        <p:spPr>
          <a:xfrm>
            <a:off x="9548283" y="7484949"/>
            <a:ext cx="1796188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0" name="Google Shape;340;p31"/>
          <p:cNvSpPr txBox="1"/>
          <p:nvPr/>
        </p:nvSpPr>
        <p:spPr>
          <a:xfrm>
            <a:off x="11474450" y="7073073"/>
            <a:ext cx="939800" cy="823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02</a:t>
            </a:r>
            <a:endParaRPr sz="4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41" name="Google Shape;341;p31"/>
          <p:cNvSpPr txBox="1"/>
          <p:nvPr/>
        </p:nvSpPr>
        <p:spPr>
          <a:xfrm>
            <a:off x="3571822" y="7132875"/>
            <a:ext cx="674033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Conhecendo a legislação vigente</a:t>
            </a:r>
            <a:endParaRPr/>
          </a:p>
        </p:txBody>
      </p:sp>
      <p:sp>
        <p:nvSpPr>
          <p:cNvPr id="342" name="Google Shape;342;p31"/>
          <p:cNvSpPr/>
          <p:nvPr/>
        </p:nvSpPr>
        <p:spPr>
          <a:xfrm>
            <a:off x="11369872" y="8553977"/>
            <a:ext cx="1199758" cy="11997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3" name="Google Shape;343;p31"/>
          <p:cNvCxnSpPr/>
          <p:nvPr/>
        </p:nvCxnSpPr>
        <p:spPr>
          <a:xfrm>
            <a:off x="12414250" y="9169975"/>
            <a:ext cx="1796188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4" name="Google Shape;344;p31"/>
          <p:cNvSpPr txBox="1"/>
          <p:nvPr/>
        </p:nvSpPr>
        <p:spPr>
          <a:xfrm>
            <a:off x="11474450" y="8711774"/>
            <a:ext cx="939800" cy="823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03</a:t>
            </a:r>
            <a:endParaRPr sz="4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45" name="Google Shape;345;p31"/>
          <p:cNvSpPr txBox="1"/>
          <p:nvPr/>
        </p:nvSpPr>
        <p:spPr>
          <a:xfrm>
            <a:off x="14597631" y="8553977"/>
            <a:ext cx="8942054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Entendendo as causas ensejadoras das necessárias mudanças na CASP</a:t>
            </a:r>
            <a:endParaRPr/>
          </a:p>
        </p:txBody>
      </p:sp>
      <p:sp>
        <p:nvSpPr>
          <p:cNvPr id="346" name="Google Shape;346;p31"/>
          <p:cNvSpPr txBox="1"/>
          <p:nvPr/>
        </p:nvSpPr>
        <p:spPr>
          <a:xfrm>
            <a:off x="1752404" y="1541938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Font typeface="Open Sans Light"/>
              <a:buNone/>
            </a:pPr>
            <a:r>
              <a:rPr b="0" lang="pt-BR" sz="8000" u="non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Módulo 1</a:t>
            </a:r>
            <a:endParaRPr b="0" sz="8000" u="none" cap="none">
              <a:solidFill>
                <a:schemeClr val="accen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2"/>
          <p:cNvSpPr txBox="1"/>
          <p:nvPr>
            <p:ph type="title"/>
          </p:nvPr>
        </p:nvSpPr>
        <p:spPr>
          <a:xfrm>
            <a:off x="1676400" y="222315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Font typeface="Open Sans Light"/>
              <a:buNone/>
            </a:pPr>
            <a:r>
              <a:rPr lang="pt-BR" sz="8000"/>
              <a:t>Cronograma</a:t>
            </a:r>
            <a:endParaRPr sz="8000">
              <a:solidFill>
                <a:schemeClr val="accent2"/>
              </a:solidFill>
            </a:endParaRPr>
          </a:p>
        </p:txBody>
      </p:sp>
      <p:sp>
        <p:nvSpPr>
          <p:cNvPr id="352" name="Google Shape;352;p32"/>
          <p:cNvSpPr/>
          <p:nvPr/>
        </p:nvSpPr>
        <p:spPr>
          <a:xfrm>
            <a:off x="11614150" y="4640551"/>
            <a:ext cx="1199758" cy="11997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3" name="Google Shape;353;p32"/>
          <p:cNvCxnSpPr/>
          <p:nvPr/>
        </p:nvCxnSpPr>
        <p:spPr>
          <a:xfrm>
            <a:off x="9871937" y="5194555"/>
            <a:ext cx="1796188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4" name="Google Shape;354;p32"/>
          <p:cNvSpPr txBox="1"/>
          <p:nvPr/>
        </p:nvSpPr>
        <p:spPr>
          <a:xfrm>
            <a:off x="11798104" y="4782679"/>
            <a:ext cx="939800" cy="823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04</a:t>
            </a:r>
            <a:endParaRPr sz="4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55" name="Google Shape;355;p32"/>
          <p:cNvSpPr txBox="1"/>
          <p:nvPr/>
        </p:nvSpPr>
        <p:spPr>
          <a:xfrm>
            <a:off x="3076379" y="4941542"/>
            <a:ext cx="723707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 importância dos aspectos da CASP</a:t>
            </a:r>
            <a:endParaRPr/>
          </a:p>
        </p:txBody>
      </p:sp>
      <p:sp>
        <p:nvSpPr>
          <p:cNvPr id="356" name="Google Shape;356;p32"/>
          <p:cNvSpPr/>
          <p:nvPr/>
        </p:nvSpPr>
        <p:spPr>
          <a:xfrm>
            <a:off x="11744129" y="6327152"/>
            <a:ext cx="1199758" cy="119975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7" name="Google Shape;357;p32"/>
          <p:cNvCxnSpPr/>
          <p:nvPr/>
        </p:nvCxnSpPr>
        <p:spPr>
          <a:xfrm>
            <a:off x="12873606" y="6813705"/>
            <a:ext cx="1793444" cy="39098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8" name="Google Shape;358;p32"/>
          <p:cNvSpPr txBox="1"/>
          <p:nvPr/>
        </p:nvSpPr>
        <p:spPr>
          <a:xfrm>
            <a:off x="11798104" y="6421379"/>
            <a:ext cx="939800" cy="823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05</a:t>
            </a:r>
            <a:endParaRPr sz="4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59" name="Google Shape;359;p32"/>
          <p:cNvSpPr txBox="1"/>
          <p:nvPr/>
        </p:nvSpPr>
        <p:spPr>
          <a:xfrm>
            <a:off x="14921285" y="6540867"/>
            <a:ext cx="726532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Manual de Demonstrativos Fiscais</a:t>
            </a:r>
            <a:endParaRPr/>
          </a:p>
        </p:txBody>
      </p:sp>
      <p:sp>
        <p:nvSpPr>
          <p:cNvPr id="360" name="Google Shape;360;p32"/>
          <p:cNvSpPr/>
          <p:nvPr/>
        </p:nvSpPr>
        <p:spPr>
          <a:xfrm>
            <a:off x="11744129" y="7962051"/>
            <a:ext cx="1199758" cy="119975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2"/>
          <p:cNvSpPr txBox="1"/>
          <p:nvPr/>
        </p:nvSpPr>
        <p:spPr>
          <a:xfrm>
            <a:off x="11874108" y="8013753"/>
            <a:ext cx="939800" cy="8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06</a:t>
            </a:r>
            <a:endParaRPr sz="4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362" name="Google Shape;362;p32"/>
          <p:cNvCxnSpPr/>
          <p:nvPr/>
        </p:nvCxnSpPr>
        <p:spPr>
          <a:xfrm>
            <a:off x="10068975" y="8561929"/>
            <a:ext cx="1610165" cy="18343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3" name="Google Shape;363;p32"/>
          <p:cNvSpPr txBox="1"/>
          <p:nvPr/>
        </p:nvSpPr>
        <p:spPr>
          <a:xfrm>
            <a:off x="2194629" y="8182279"/>
            <a:ext cx="7744367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Manual de Contabilidade Aplicada ao Setor Público - MCASP</a:t>
            </a:r>
            <a:endParaRPr/>
          </a:p>
        </p:txBody>
      </p:sp>
      <p:sp>
        <p:nvSpPr>
          <p:cNvPr id="364" name="Google Shape;364;p32"/>
          <p:cNvSpPr txBox="1"/>
          <p:nvPr/>
        </p:nvSpPr>
        <p:spPr>
          <a:xfrm>
            <a:off x="1752404" y="1541938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Font typeface="Open Sans Light"/>
              <a:buNone/>
            </a:pPr>
            <a:r>
              <a:rPr b="0" lang="pt-BR" sz="8000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Módulo 2</a:t>
            </a:r>
            <a:endParaRPr b="0" sz="8000" cap="none">
              <a:solidFill>
                <a:schemeClr val="accent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3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</a:pPr>
            <a:r>
              <a:rPr lang="pt-BR"/>
              <a:t>Introdução à Contabilidade Aplicada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descr="https://lh7-rt.googleusercontent.com/slidesz/AGV_vUerE4NmChUb49A0Epv0OwS0HKIRHnsNIXAFEA5v0cvfhquHrvBjsguHRelgpWzKxvyY7y9W7HePiekAk9e0oXak_3Yw9dG1h3e_hSlbtuBRVApcZhL3e86JrIRA0zxbiy8O71TmbHN18BR9BZjSbPMRYdBemrytPNwjnCrrfhgm0V-J9uGjLl0=s2048?key=zAKSgL0Mf-jT7Qdq-tlnzA" id="370" name="Google Shape;37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4366" y="12031692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3"/>
          <p:cNvSpPr/>
          <p:nvPr/>
        </p:nvSpPr>
        <p:spPr>
          <a:xfrm>
            <a:off x="1404026" y="2978262"/>
            <a:ext cx="20770174" cy="9233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História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5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“Admite-se, pois, que há cerca de 20.000 anos, o homem já registrava os fatos da riqueza em contas, de forma primitiva.” (SÁ, 1997)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Tão logo o conceito de patrimônio se formou, para exprimir algo amealhado no intuito de suprir as necessidades humanas, parece ter sido imposto à razão do homem o controle pela memória dos fatos, esta oferecida pela “conta” (que reúne qualidade e quantidade das coisas).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5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5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4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</a:pPr>
            <a:r>
              <a:rPr lang="pt-BR"/>
              <a:t>Introdução à Contabilidade Aplicada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377" name="Google Shape;37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8474" y="1826900"/>
            <a:ext cx="17027051" cy="102902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7-rt.googleusercontent.com/slidesz/AGV_vUerE4NmChUb49A0Epv0OwS0HKIRHnsNIXAFEA5v0cvfhquHrvBjsguHRelgpWzKxvyY7y9W7HePiekAk9e0oXak_3Yw9dG1h3e_hSlbtuBRVApcZhL3e86JrIRA0zxbiy8O71TmbHN18BR9BZjSbPMRYdBemrytPNwjnCrrfhgm0V-J9uGjLl0=s2048?key=zAKSgL0Mf-jT7Qdq-tlnzA" id="378" name="Google Shape;37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44366" y="12031692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5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</a:pPr>
            <a:r>
              <a:rPr lang="pt-BR"/>
              <a:t>Conhecendo a Legislação vigente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84" name="Google Shape;384;p35"/>
          <p:cNvSpPr/>
          <p:nvPr/>
        </p:nvSpPr>
        <p:spPr>
          <a:xfrm>
            <a:off x="11794650" y="6398645"/>
            <a:ext cx="2888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5" name="Google Shape;385;p35"/>
          <p:cNvSpPr/>
          <p:nvPr/>
        </p:nvSpPr>
        <p:spPr>
          <a:xfrm>
            <a:off x="11794650" y="6398645"/>
            <a:ext cx="2888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86" name="Google Shape;386;p35"/>
          <p:cNvGrpSpPr/>
          <p:nvPr/>
        </p:nvGrpSpPr>
        <p:grpSpPr>
          <a:xfrm>
            <a:off x="4368584" y="3677053"/>
            <a:ext cx="15912599" cy="9089642"/>
            <a:chOff x="-4" y="1811"/>
            <a:chExt cx="8064904" cy="5324887"/>
          </a:xfrm>
        </p:grpSpPr>
        <p:sp>
          <p:nvSpPr>
            <p:cNvPr id="387" name="Google Shape;387;p35"/>
            <p:cNvSpPr/>
            <p:nvPr/>
          </p:nvSpPr>
          <p:spPr>
            <a:xfrm>
              <a:off x="0" y="4370598"/>
              <a:ext cx="8064900" cy="956100"/>
            </a:xfrm>
            <a:prstGeom prst="rect">
              <a:avLst/>
            </a:prstGeom>
            <a:gradFill>
              <a:gsLst>
                <a:gs pos="0">
                  <a:srgbClr val="275488"/>
                </a:gs>
                <a:gs pos="80000">
                  <a:srgbClr val="346EB2"/>
                </a:gs>
                <a:gs pos="100000">
                  <a:srgbClr val="336EB5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5"/>
            <p:cNvSpPr txBox="1"/>
            <p:nvPr/>
          </p:nvSpPr>
          <p:spPr>
            <a:xfrm>
              <a:off x="0" y="4370598"/>
              <a:ext cx="8064900" cy="51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12900" lIns="312900" spcFirstLastPara="1" rIns="312900" wrap="square" tIns="312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2000</a:t>
              </a:r>
              <a:endPara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35"/>
            <p:cNvSpPr/>
            <p:nvPr/>
          </p:nvSpPr>
          <p:spPr>
            <a:xfrm>
              <a:off x="0" y="4867812"/>
              <a:ext cx="8064900" cy="439800"/>
            </a:xfrm>
            <a:prstGeom prst="rect">
              <a:avLst/>
            </a:prstGeom>
            <a:solidFill>
              <a:srgbClr val="CFD7E7">
                <a:alpha val="89411"/>
              </a:srgbClr>
            </a:solidFill>
            <a:ln cap="flat" cmpd="sng" w="9525">
              <a:solidFill>
                <a:srgbClr val="CFD7E7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35"/>
            <p:cNvSpPr txBox="1"/>
            <p:nvPr/>
          </p:nvSpPr>
          <p:spPr>
            <a:xfrm>
              <a:off x="0" y="4867812"/>
              <a:ext cx="8064900" cy="43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256000" spcFirstLastPara="1" rIns="2560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6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Publicação da Lei de Responsabilidade Fiscal</a:t>
              </a:r>
              <a:endParaRPr sz="7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35"/>
            <p:cNvSpPr/>
            <p:nvPr/>
          </p:nvSpPr>
          <p:spPr>
            <a:xfrm rot="10800000">
              <a:off x="-4" y="2914340"/>
              <a:ext cx="8064900" cy="1470600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gradFill>
              <a:gsLst>
                <a:gs pos="0">
                  <a:srgbClr val="3A6193"/>
                </a:gs>
                <a:gs pos="80000">
                  <a:srgbClr val="4D80C1"/>
                </a:gs>
                <a:gs pos="100000">
                  <a:srgbClr val="4C81C4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35"/>
            <p:cNvSpPr txBox="1"/>
            <p:nvPr/>
          </p:nvSpPr>
          <p:spPr>
            <a:xfrm>
              <a:off x="0" y="2914336"/>
              <a:ext cx="8064900" cy="51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12900" lIns="312900" spcFirstLastPara="1" rIns="312900" wrap="square" tIns="312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1997</a:t>
              </a:r>
              <a:endPara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5"/>
            <p:cNvSpPr/>
            <p:nvPr/>
          </p:nvSpPr>
          <p:spPr>
            <a:xfrm>
              <a:off x="0" y="3430518"/>
              <a:ext cx="8064900" cy="439800"/>
            </a:xfrm>
            <a:prstGeom prst="rect">
              <a:avLst/>
            </a:prstGeom>
            <a:solidFill>
              <a:srgbClr val="CFD7E7">
                <a:alpha val="89411"/>
              </a:srgbClr>
            </a:solidFill>
            <a:ln cap="flat" cmpd="sng" w="9525">
              <a:solidFill>
                <a:srgbClr val="CFD7E7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5"/>
            <p:cNvSpPr txBox="1"/>
            <p:nvPr/>
          </p:nvSpPr>
          <p:spPr>
            <a:xfrm>
              <a:off x="0" y="3430518"/>
              <a:ext cx="8064900" cy="43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256000" spcFirstLastPara="1" rIns="2560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6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Publicação das IPSAS pelo IFAC</a:t>
              </a:r>
              <a:endParaRPr sz="7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35"/>
            <p:cNvSpPr/>
            <p:nvPr/>
          </p:nvSpPr>
          <p:spPr>
            <a:xfrm rot="10800000">
              <a:off x="-4" y="1458077"/>
              <a:ext cx="8064900" cy="1470600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gradFill>
              <a:gsLst>
                <a:gs pos="0">
                  <a:srgbClr val="557098"/>
                </a:gs>
                <a:gs pos="80000">
                  <a:srgbClr val="6F92C9"/>
                </a:gs>
                <a:gs pos="100000">
                  <a:srgbClr val="6E93CC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35"/>
            <p:cNvSpPr txBox="1"/>
            <p:nvPr/>
          </p:nvSpPr>
          <p:spPr>
            <a:xfrm>
              <a:off x="0" y="1458073"/>
              <a:ext cx="8064900" cy="51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12900" lIns="312900" spcFirstLastPara="1" rIns="312900" wrap="square" tIns="312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1986</a:t>
              </a:r>
              <a:endPara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5"/>
            <p:cNvSpPr/>
            <p:nvPr/>
          </p:nvSpPr>
          <p:spPr>
            <a:xfrm>
              <a:off x="0" y="1974256"/>
              <a:ext cx="8064900" cy="439800"/>
            </a:xfrm>
            <a:prstGeom prst="rect">
              <a:avLst/>
            </a:prstGeom>
            <a:solidFill>
              <a:srgbClr val="CFD7E7">
                <a:alpha val="89411"/>
              </a:srgbClr>
            </a:solidFill>
            <a:ln cap="flat" cmpd="sng" w="9525">
              <a:solidFill>
                <a:srgbClr val="CFD7E7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5"/>
            <p:cNvSpPr txBox="1"/>
            <p:nvPr/>
          </p:nvSpPr>
          <p:spPr>
            <a:xfrm>
              <a:off x="0" y="1974256"/>
              <a:ext cx="8064900" cy="43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256000" spcFirstLastPara="1" rIns="2560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6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Secretaria do Tesouro Nacional</a:t>
              </a:r>
              <a:endParaRPr sz="7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35"/>
            <p:cNvSpPr/>
            <p:nvPr/>
          </p:nvSpPr>
          <p:spPr>
            <a:xfrm rot="10800000">
              <a:off x="-4" y="1815"/>
              <a:ext cx="8064900" cy="1470600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gradFill>
              <a:gsLst>
                <a:gs pos="0">
                  <a:srgbClr val="6E819F"/>
                </a:gs>
                <a:gs pos="80000">
                  <a:srgbClr val="90AAD2"/>
                </a:gs>
                <a:gs pos="100000">
                  <a:srgbClr val="90ABD4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35"/>
            <p:cNvSpPr txBox="1"/>
            <p:nvPr/>
          </p:nvSpPr>
          <p:spPr>
            <a:xfrm>
              <a:off x="0" y="1811"/>
              <a:ext cx="8064900" cy="51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12900" lIns="312900" spcFirstLastPara="1" rIns="312900" wrap="square" tIns="312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4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1964</a:t>
              </a:r>
              <a:endParaRPr sz="7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5"/>
            <p:cNvSpPr/>
            <p:nvPr/>
          </p:nvSpPr>
          <p:spPr>
            <a:xfrm>
              <a:off x="0" y="492758"/>
              <a:ext cx="8064900" cy="439800"/>
            </a:xfrm>
            <a:prstGeom prst="rect">
              <a:avLst/>
            </a:prstGeom>
            <a:solidFill>
              <a:srgbClr val="CFD7E7">
                <a:alpha val="89411"/>
              </a:srgbClr>
            </a:solidFill>
            <a:ln cap="flat" cmpd="sng" w="9525">
              <a:solidFill>
                <a:srgbClr val="CFD7E7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35"/>
            <p:cNvSpPr txBox="1"/>
            <p:nvPr/>
          </p:nvSpPr>
          <p:spPr>
            <a:xfrm>
              <a:off x="0" y="492758"/>
              <a:ext cx="8064900" cy="43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256000" spcFirstLastPara="1" rIns="2560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6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Lei 4.320 – Lei do Direito Financeiro</a:t>
              </a:r>
              <a:endParaRPr sz="7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3" name="Google Shape;403;p35"/>
          <p:cNvSpPr txBox="1"/>
          <p:nvPr/>
        </p:nvSpPr>
        <p:spPr>
          <a:xfrm>
            <a:off x="4368584" y="2218093"/>
            <a:ext cx="15912600" cy="1123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pt-B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pt-B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International Public Sector Accounting Standards </a:t>
            </a:r>
            <a:r>
              <a:rPr lang="pt-B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(IPSAS) </a:t>
            </a:r>
            <a:br>
              <a:rPr lang="pt-B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6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</a:pPr>
            <a:r>
              <a:rPr lang="pt-BR"/>
              <a:t>Conhecendo a Legislação vigente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09" name="Google Shape;409;p36"/>
          <p:cNvSpPr/>
          <p:nvPr/>
        </p:nvSpPr>
        <p:spPr>
          <a:xfrm>
            <a:off x="11619553" y="6145731"/>
            <a:ext cx="2888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0" name="Google Shape;410;p36"/>
          <p:cNvSpPr/>
          <p:nvPr/>
        </p:nvSpPr>
        <p:spPr>
          <a:xfrm>
            <a:off x="11619553" y="6145731"/>
            <a:ext cx="2888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1" name="Google Shape;411;p36"/>
          <p:cNvSpPr txBox="1"/>
          <p:nvPr/>
        </p:nvSpPr>
        <p:spPr>
          <a:xfrm>
            <a:off x="4193322" y="1795993"/>
            <a:ext cx="15912600" cy="1123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pt-B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pt-B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International Public Sector Accounting Standards </a:t>
            </a:r>
            <a:r>
              <a:rPr lang="pt-B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(IPSAS) </a:t>
            </a:r>
            <a:br>
              <a:rPr lang="pt-B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lang="pt-B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pt-BR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2" name="Google Shape;412;p36"/>
          <p:cNvGrpSpPr/>
          <p:nvPr/>
        </p:nvGrpSpPr>
        <p:grpSpPr>
          <a:xfrm>
            <a:off x="4192827" y="3434102"/>
            <a:ext cx="15913096" cy="9617988"/>
            <a:chOff x="-249" y="-33900"/>
            <a:chExt cx="7993832" cy="5362478"/>
          </a:xfrm>
        </p:grpSpPr>
        <p:sp>
          <p:nvSpPr>
            <p:cNvPr id="413" name="Google Shape;413;p36"/>
            <p:cNvSpPr/>
            <p:nvPr/>
          </p:nvSpPr>
          <p:spPr>
            <a:xfrm>
              <a:off x="0" y="4351069"/>
              <a:ext cx="7993500" cy="952200"/>
            </a:xfrm>
            <a:prstGeom prst="rect">
              <a:avLst/>
            </a:prstGeom>
            <a:gradFill>
              <a:gsLst>
                <a:gs pos="0">
                  <a:srgbClr val="275488"/>
                </a:gs>
                <a:gs pos="80000">
                  <a:srgbClr val="346EB2"/>
                </a:gs>
                <a:gs pos="100000">
                  <a:srgbClr val="336EB5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t/>
              </a:r>
              <a:endPara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6"/>
            <p:cNvSpPr txBox="1"/>
            <p:nvPr/>
          </p:nvSpPr>
          <p:spPr>
            <a:xfrm>
              <a:off x="0" y="4351069"/>
              <a:ext cx="79935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450" lIns="156450" spcFirstLastPara="1" rIns="156450" wrap="square" tIns="156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pt-BR" sz="4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2014</a:t>
              </a:r>
              <a:endParaRPr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6"/>
            <p:cNvSpPr/>
            <p:nvPr/>
          </p:nvSpPr>
          <p:spPr>
            <a:xfrm>
              <a:off x="0" y="4802078"/>
              <a:ext cx="7993500" cy="526500"/>
            </a:xfrm>
            <a:prstGeom prst="rect">
              <a:avLst/>
            </a:prstGeom>
            <a:solidFill>
              <a:srgbClr val="CFD7E7">
                <a:alpha val="89411"/>
              </a:srgbClr>
            </a:solidFill>
            <a:ln cap="flat" cmpd="sng" w="9525">
              <a:solidFill>
                <a:srgbClr val="CFD7E7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t/>
              </a:r>
              <a:endPara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6"/>
            <p:cNvSpPr txBox="1"/>
            <p:nvPr/>
          </p:nvSpPr>
          <p:spPr>
            <a:xfrm>
              <a:off x="0" y="4802078"/>
              <a:ext cx="7993500" cy="5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128000" spcFirstLastPara="1" rIns="12800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pt-BR" sz="32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Implantação obrigatória do PCASP por todos os entes da Federação</a:t>
              </a:r>
              <a:endPara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6"/>
            <p:cNvSpPr/>
            <p:nvPr/>
          </p:nvSpPr>
          <p:spPr>
            <a:xfrm rot="10800000">
              <a:off x="83" y="2900752"/>
              <a:ext cx="7993500" cy="1464600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gradFill>
              <a:gsLst>
                <a:gs pos="0">
                  <a:srgbClr val="3A6193"/>
                </a:gs>
                <a:gs pos="80000">
                  <a:srgbClr val="4D80C1"/>
                </a:gs>
                <a:gs pos="100000">
                  <a:srgbClr val="4C81C4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t/>
              </a:r>
              <a:endPara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6"/>
            <p:cNvSpPr txBox="1"/>
            <p:nvPr/>
          </p:nvSpPr>
          <p:spPr>
            <a:xfrm>
              <a:off x="0" y="2900750"/>
              <a:ext cx="79935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450" lIns="156450" spcFirstLastPara="1" rIns="156450" wrap="square" tIns="156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pt-BR" sz="4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2012</a:t>
              </a:r>
              <a:endParaRPr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0" y="3414826"/>
              <a:ext cx="7993500" cy="438000"/>
            </a:xfrm>
            <a:prstGeom prst="rect">
              <a:avLst/>
            </a:prstGeom>
            <a:solidFill>
              <a:srgbClr val="CFD7E7">
                <a:alpha val="89411"/>
              </a:srgbClr>
            </a:solidFill>
            <a:ln cap="flat" cmpd="sng" w="9525">
              <a:solidFill>
                <a:srgbClr val="CFD7E7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t/>
              </a:r>
              <a:endPara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6"/>
            <p:cNvSpPr txBox="1"/>
            <p:nvPr/>
          </p:nvSpPr>
          <p:spPr>
            <a:xfrm>
              <a:off x="0" y="3414826"/>
              <a:ext cx="7993500" cy="43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128000" spcFirstLastPara="1" rIns="12800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pt-BR" sz="32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Publicação das IPSAS traduzidas para o Português</a:t>
              </a:r>
              <a:endPara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36"/>
            <p:cNvSpPr/>
            <p:nvPr/>
          </p:nvSpPr>
          <p:spPr>
            <a:xfrm rot="10800000">
              <a:off x="83" y="1450434"/>
              <a:ext cx="7993500" cy="1464600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gradFill>
              <a:gsLst>
                <a:gs pos="0">
                  <a:srgbClr val="557098"/>
                </a:gs>
                <a:gs pos="80000">
                  <a:srgbClr val="6F92C9"/>
                </a:gs>
                <a:gs pos="100000">
                  <a:srgbClr val="6E93CC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t/>
              </a:r>
              <a:endPara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36"/>
            <p:cNvSpPr txBox="1"/>
            <p:nvPr/>
          </p:nvSpPr>
          <p:spPr>
            <a:xfrm>
              <a:off x="0" y="1450432"/>
              <a:ext cx="79935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450" lIns="156450" spcFirstLastPara="1" rIns="156450" wrap="square" tIns="156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pt-BR" sz="4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2009</a:t>
              </a:r>
              <a:endParaRPr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0" y="1858628"/>
              <a:ext cx="7993500" cy="649800"/>
            </a:xfrm>
            <a:prstGeom prst="rect">
              <a:avLst/>
            </a:prstGeom>
            <a:solidFill>
              <a:srgbClr val="CFD7E7">
                <a:alpha val="89411"/>
              </a:srgbClr>
            </a:solidFill>
            <a:ln cap="flat" cmpd="sng" w="9525">
              <a:solidFill>
                <a:srgbClr val="CFD7E7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t/>
              </a:r>
              <a:endPara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36"/>
            <p:cNvSpPr txBox="1"/>
            <p:nvPr/>
          </p:nvSpPr>
          <p:spPr>
            <a:xfrm>
              <a:off x="0" y="1858628"/>
              <a:ext cx="7993500" cy="64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128000" spcFirstLastPara="1" rIns="12800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pt-BR" sz="32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Publicação da 1º edição do PCASP, junto com o Manual de Contabilidade Aplicada ao Setor Público</a:t>
              </a:r>
              <a:endPara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36"/>
            <p:cNvSpPr/>
            <p:nvPr/>
          </p:nvSpPr>
          <p:spPr>
            <a:xfrm rot="10800000">
              <a:off x="83" y="116"/>
              <a:ext cx="7993500" cy="1464600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gradFill>
              <a:gsLst>
                <a:gs pos="0">
                  <a:srgbClr val="6E819F"/>
                </a:gs>
                <a:gs pos="80000">
                  <a:srgbClr val="90AAD2"/>
                </a:gs>
                <a:gs pos="100000">
                  <a:srgbClr val="90ABD4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t/>
              </a:r>
              <a:endParaRPr sz="2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36"/>
            <p:cNvSpPr txBox="1"/>
            <p:nvPr/>
          </p:nvSpPr>
          <p:spPr>
            <a:xfrm>
              <a:off x="-249" y="-33900"/>
              <a:ext cx="79935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450" lIns="156450" spcFirstLastPara="1" rIns="156450" wrap="square" tIns="156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pt-BR" sz="4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2008</a:t>
              </a:r>
              <a:endParaRPr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36"/>
            <p:cNvSpPr/>
            <p:nvPr/>
          </p:nvSpPr>
          <p:spPr>
            <a:xfrm>
              <a:off x="0" y="413722"/>
              <a:ext cx="7993500" cy="588600"/>
            </a:xfrm>
            <a:prstGeom prst="rect">
              <a:avLst/>
            </a:prstGeom>
            <a:solidFill>
              <a:srgbClr val="CFD7E7">
                <a:alpha val="89411"/>
              </a:srgbClr>
            </a:solidFill>
            <a:ln cap="flat" cmpd="sng" w="9525">
              <a:solidFill>
                <a:srgbClr val="CFD7E7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t/>
              </a:r>
              <a:endPara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36"/>
            <p:cNvSpPr txBox="1"/>
            <p:nvPr/>
          </p:nvSpPr>
          <p:spPr>
            <a:xfrm>
              <a:off x="-83" y="333521"/>
              <a:ext cx="7993500" cy="58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128000" spcFirstLastPara="1" rIns="12800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pt-BR" sz="32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Publicação pelo CFC das NBCASP e implantação do Grupo de Convergência</a:t>
              </a:r>
              <a:endPara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7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</a:pPr>
            <a:r>
              <a:rPr lang="pt-BR"/>
              <a:t>Entendendo as causas ensejadoras das necessárias mudanças na CASP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34" name="Google Shape;434;p37"/>
          <p:cNvSpPr/>
          <p:nvPr/>
        </p:nvSpPr>
        <p:spPr>
          <a:xfrm>
            <a:off x="1536970" y="5137589"/>
            <a:ext cx="21517583" cy="554338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contabilidade aplicada ao setor público (CASP) foi estruturada, no Brasil, com foco no registro dos atos e fatos relativos ao controle da execução orçamentária e financeira. As mudanças do processo de conversão das normas impulsionaram relevantes mudanças na CASP.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8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</a:pPr>
            <a:r>
              <a:rPr lang="pt-BR"/>
              <a:t>Entendendo as causas ensejadoras das necessárias mudanças na CASP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40" name="Google Shape;440;p38"/>
          <p:cNvSpPr/>
          <p:nvPr/>
        </p:nvSpPr>
        <p:spPr>
          <a:xfrm>
            <a:off x="1676400" y="4085617"/>
            <a:ext cx="21378153" cy="641772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Outro fator que impactou a CASP foi a exigência de consolidação nacional das contas públicas trazida pela Lei de Responsabilidade Fiscal (LRF).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Esta competência é exercida pela Secretaria do Tesouro Nacional (STN), materializada por meio da publicação do Balanço do Setor Público Nacional (BSPN).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Business Report">
      <a:dk1>
        <a:srgbClr val="999999"/>
      </a:dk1>
      <a:lt1>
        <a:srgbClr val="FFFFFF"/>
      </a:lt1>
      <a:dk2>
        <a:srgbClr val="050A19"/>
      </a:dk2>
      <a:lt2>
        <a:srgbClr val="FFFFFF"/>
      </a:lt2>
      <a:accent1>
        <a:srgbClr val="00CCD7"/>
      </a:accent1>
      <a:accent2>
        <a:srgbClr val="00AFD2"/>
      </a:accent2>
      <a:accent3>
        <a:srgbClr val="0092C3"/>
      </a:accent3>
      <a:accent4>
        <a:srgbClr val="006DA4"/>
      </a:accent4>
      <a:accent5>
        <a:srgbClr val="005986"/>
      </a:accent5>
      <a:accent6>
        <a:srgbClr val="00486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